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9" r:id="rId5"/>
    <p:sldId id="283" r:id="rId6"/>
    <p:sldId id="284" r:id="rId7"/>
    <p:sldId id="280" r:id="rId8"/>
    <p:sldId id="278" r:id="rId9"/>
    <p:sldId id="286" r:id="rId10"/>
    <p:sldId id="287" r:id="rId11"/>
    <p:sldId id="282" r:id="rId12"/>
    <p:sldId id="288" r:id="rId13"/>
    <p:sldId id="269"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927"/>
    <a:srgbClr val="17479A"/>
    <a:srgbClr val="F79400"/>
    <a:srgbClr val="91A0AE"/>
    <a:srgbClr val="0B5AA4"/>
    <a:srgbClr val="91A0AF"/>
    <a:srgbClr val="25334A"/>
    <a:srgbClr val="1B73BC"/>
    <a:srgbClr val="012262"/>
    <a:srgbClr val="001F5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68F83A-302B-D5C7-8388-31A7738B9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529D8-29D3-4EF8-AFE4-9B04C334D78A}" type="datetimeFigureOut">
              <a:rPr lang="en-US" smtClean="0"/>
              <a:t>4/15/26</a:t>
            </a:fld>
            <a:endParaRPr lang="en-US" dirty="0"/>
          </a:p>
        </p:txBody>
      </p:sp>
      <p:sp>
        <p:nvSpPr>
          <p:cNvPr id="4" name="Footer Placeholder 3">
            <a:extLst>
              <a:ext uri="{FF2B5EF4-FFF2-40B4-BE49-F238E27FC236}">
                <a16:creationId xmlns:a16="http://schemas.microsoft.com/office/drawing/2014/main" id="{A90593AB-C6A0-9A15-AB36-A73DC45EC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EFA4FD5-91A7-B4C3-9946-947BB86E9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E52CC-DD0F-44B3-B13D-E7228EEC80E7}" type="slidenum">
              <a:rPr lang="en-US" smtClean="0"/>
              <a:t>‹#›</a:t>
            </a:fld>
            <a:endParaRPr lang="en-US" dirty="0"/>
          </a:p>
        </p:txBody>
      </p:sp>
      <p:sp>
        <p:nvSpPr>
          <p:cNvPr id="6" name="Header Placeholder 5">
            <a:extLst>
              <a:ext uri="{FF2B5EF4-FFF2-40B4-BE49-F238E27FC236}">
                <a16:creationId xmlns:a16="http://schemas.microsoft.com/office/drawing/2014/main" id="{7D257EEE-7A71-A801-1D30-27730853F4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dirty="0"/>
              <a:t>Header</a:t>
            </a:r>
            <a:endParaRPr lang="en-US" dirty="0"/>
          </a:p>
        </p:txBody>
      </p:sp>
    </p:spTree>
    <p:extLst>
      <p:ext uri="{BB962C8B-B14F-4D97-AF65-F5344CB8AC3E}">
        <p14:creationId xmlns:p14="http://schemas.microsoft.com/office/powerpoint/2010/main" val="33233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Click to edit Master text styles</a:t>
            </a:r>
            <a:endParaRPr lang="zh-CN" altLang="en-US" dirty="0"/>
          </a:p>
          <a:p>
            <a:pPr lvl="1"/>
            <a:r>
              <a:rPr lang="en-US" altLang="zh-CN" dirty="0"/>
              <a:t>Second</a:t>
            </a:r>
            <a:r>
              <a:rPr lang="zh-CN" altLang="en-US" dirty="0"/>
              <a:t> </a:t>
            </a:r>
            <a:r>
              <a:rPr lang="en-US" altLang="zh-CN" dirty="0"/>
              <a:t>level</a:t>
            </a:r>
            <a:endParaRPr lang="zh-CN" altLang="en-US" dirty="0"/>
          </a:p>
          <a:p>
            <a:pPr lvl="2"/>
            <a:r>
              <a:rPr lang="en-US" altLang="zh-CN" dirty="0"/>
              <a:t>Third</a:t>
            </a:r>
            <a:r>
              <a:rPr lang="zh-CN" altLang="en-US" dirty="0"/>
              <a:t> </a:t>
            </a:r>
            <a:r>
              <a:rPr lang="en-US" altLang="zh-CN" dirty="0"/>
              <a:t>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
        <p:nvSpPr>
          <p:cNvPr id="8" name="Date Placeholder 7">
            <a:extLst>
              <a:ext uri="{FF2B5EF4-FFF2-40B4-BE49-F238E27FC236}">
                <a16:creationId xmlns:a16="http://schemas.microsoft.com/office/drawing/2014/main" id="{2D11F53F-2F00-3651-F337-81306AF8F1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805B-254D-4FE1-8316-FEA92B4B8253}" type="datetimeFigureOut">
              <a:rPr lang="en-US" smtClean="0"/>
              <a:t>4/15/26</a:t>
            </a:fld>
            <a:endParaRPr 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5"/>
          </p:nvPr>
        </p:nvSpPr>
        <p:spPr/>
        <p:txBody>
          <a:bodyPr/>
          <a:lstStyle/>
          <a:p>
            <a:fld id="{893DABDA-89F0-4727-B28F-05A90B0069BB}" type="slidenum">
              <a:rPr lang="zh-CN" altLang="en-US" smtClean="0"/>
              <a:t>10</a:t>
            </a:fld>
            <a:endParaRPr lang="zh-CN" altLang="en-US"/>
          </a:p>
        </p:txBody>
      </p:sp>
    </p:spTree>
    <p:extLst>
      <p:ext uri="{BB962C8B-B14F-4D97-AF65-F5344CB8AC3E}">
        <p14:creationId xmlns:p14="http://schemas.microsoft.com/office/powerpoint/2010/main" val="226067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DEDFF660-44B9-7885-5DCC-4C9555F83228}"/>
              </a:ext>
              <a:ext uri="{C183D7F6-B498-43B3-948B-1728B52AA6E4}">
                <adec:decorative xmlns:adec="http://schemas.microsoft.com/office/drawing/2017/decorative" val="1"/>
              </a:ext>
            </a:extLst>
          </p:cNvPr>
          <p:cNvSpPr/>
          <p:nvPr userDrawn="1"/>
        </p:nvSpPr>
        <p:spPr>
          <a:xfrm flipH="1">
            <a:off x="10122840" y="3949841"/>
            <a:ext cx="2069156" cy="290816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7225" y="548643"/>
            <a:ext cx="7342974" cy="2396264"/>
          </a:xfrm>
        </p:spPr>
        <p:txBody>
          <a:bodyPr lIns="0" tIns="0" rIns="0" bIns="0"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57225" y="2976438"/>
            <a:ext cx="6534481" cy="1545336"/>
          </a:xfrm>
        </p:spPr>
        <p:txBody>
          <a:bodyPr lIns="0" tIns="0" rIns="0" bIns="0" anchor="b">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Date Placeholder 3">
            <a:extLst>
              <a:ext uri="{FF2B5EF4-FFF2-40B4-BE49-F238E27FC236}">
                <a16:creationId xmlns:a16="http://schemas.microsoft.com/office/drawing/2014/main" id="{B7BA9381-262A-B17F-46F5-9F3C97BC3EE4}"/>
              </a:ext>
            </a:extLst>
          </p:cNvPr>
          <p:cNvSpPr>
            <a:spLocks noGrp="1"/>
          </p:cNvSpPr>
          <p:nvPr>
            <p:ph type="dt" sz="half" idx="10"/>
          </p:nvPr>
        </p:nvSpPr>
        <p:spPr>
          <a:xfrm>
            <a:off x="642248" y="6400800"/>
            <a:ext cx="2743200" cy="266700"/>
          </a:xfrm>
        </p:spPr>
        <p:txBody>
          <a:bodyPr/>
          <a:lstStyle/>
          <a:p>
            <a:endParaRPr lang="en-US" dirty="0"/>
          </a:p>
        </p:txBody>
      </p:sp>
      <p:sp>
        <p:nvSpPr>
          <p:cNvPr id="7" name="Footer Placeholder 4">
            <a:extLst>
              <a:ext uri="{FF2B5EF4-FFF2-40B4-BE49-F238E27FC236}">
                <a16:creationId xmlns:a16="http://schemas.microsoft.com/office/drawing/2014/main" id="{5ABCDF71-65BF-6C49-105D-D348EF41CD6F}"/>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6" name="Slide Number Placeholder 5">
            <a:extLst>
              <a:ext uri="{FF2B5EF4-FFF2-40B4-BE49-F238E27FC236}">
                <a16:creationId xmlns:a16="http://schemas.microsoft.com/office/drawing/2014/main" id="{BC8F2AA5-D3F6-DAFA-E665-DEFCE26A80B2}"/>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12" name="Freeform: Shape 3">
            <a:extLst>
              <a:ext uri="{FF2B5EF4-FFF2-40B4-BE49-F238E27FC236}">
                <a16:creationId xmlns:a16="http://schemas.microsoft.com/office/drawing/2014/main" id="{FA1FE77D-9B4D-B4FC-88E1-9ED84E9823FD}"/>
              </a:ext>
              <a:ext uri="{C183D7F6-B498-43B3-948B-1728B52AA6E4}">
                <adec:decorative xmlns:adec="http://schemas.microsoft.com/office/drawing/2017/decorative" val="1"/>
              </a:ext>
            </a:extLst>
          </p:cNvPr>
          <p:cNvSpPr/>
          <p:nvPr userDrawn="1"/>
        </p:nvSpPr>
        <p:spPr>
          <a:xfrm>
            <a:off x="10222717" y="0"/>
            <a:ext cx="1969281" cy="188068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Rectangle 10">
            <a:extLst>
              <a:ext uri="{FF2B5EF4-FFF2-40B4-BE49-F238E27FC236}">
                <a16:creationId xmlns:a16="http://schemas.microsoft.com/office/drawing/2014/main" id="{926EEB0A-F27C-6546-05A8-C0556777DF1E}"/>
              </a:ext>
              <a:ext uri="{C183D7F6-B498-43B3-948B-1728B52AA6E4}">
                <adec:decorative xmlns:adec="http://schemas.microsoft.com/office/drawing/2017/decorative" val="1"/>
              </a:ext>
            </a:extLst>
          </p:cNvPr>
          <p:cNvSpPr/>
          <p:nvPr userDrawn="1"/>
        </p:nvSpPr>
        <p:spPr>
          <a:xfrm flipH="1">
            <a:off x="8153560" y="4795948"/>
            <a:ext cx="1969280" cy="2069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 Placeholder 10">
            <a:extLst>
              <a:ext uri="{FF2B5EF4-FFF2-40B4-BE49-F238E27FC236}">
                <a16:creationId xmlns:a16="http://schemas.microsoft.com/office/drawing/2014/main" id="{DC80570A-A447-B5FC-F358-DE1603621B7F}"/>
              </a:ext>
            </a:extLst>
          </p:cNvPr>
          <p:cNvSpPr>
            <a:spLocks noGrp="1"/>
          </p:cNvSpPr>
          <p:nvPr>
            <p:ph type="body" sz="quarter" idx="15" hasCustomPrompt="1"/>
          </p:nvPr>
        </p:nvSpPr>
        <p:spPr>
          <a:xfrm>
            <a:off x="657225" y="4638569"/>
            <a:ext cx="2465836" cy="314757"/>
          </a:xfrm>
        </p:spPr>
        <p:txBody>
          <a:bodyPr>
            <a:normAutofit/>
          </a:bodyPr>
          <a:lstStyle>
            <a:lvl1pPr>
              <a:defRPr sz="1600"/>
            </a:lvl1pPr>
          </a:lstStyle>
          <a:p>
            <a:pPr lvl="0"/>
            <a:r>
              <a:rPr lang="en-US" altLang="zh-CN" sz="1600"/>
              <a:t>Presenter Name</a:t>
            </a:r>
            <a:endParaRPr lang="zh-CN" altLang="en-US"/>
          </a:p>
        </p:txBody>
      </p:sp>
      <p:pic>
        <p:nvPicPr>
          <p:cNvPr id="5" name="Picture 4" descr="A blue sign with white text&#10;&#10;AI-generated content may be incorrect.">
            <a:extLst>
              <a:ext uri="{FF2B5EF4-FFF2-40B4-BE49-F238E27FC236}">
                <a16:creationId xmlns:a16="http://schemas.microsoft.com/office/drawing/2014/main" id="{690EB8E8-2F51-3076-50A2-48DE19620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134" y="6054512"/>
            <a:ext cx="5918200" cy="850900"/>
          </a:xfrm>
          <a:prstGeom prst="rect">
            <a:avLst/>
          </a:prstGeom>
        </p:spPr>
      </p:pic>
      <p:pic>
        <p:nvPicPr>
          <p:cNvPr id="10" name="Picture 9">
            <a:extLst>
              <a:ext uri="{FF2B5EF4-FFF2-40B4-BE49-F238E27FC236}">
                <a16:creationId xmlns:a16="http://schemas.microsoft.com/office/drawing/2014/main" id="{EFD3B623-CCC5-0410-58E8-B8A5DE8F4BAF}"/>
              </a:ext>
            </a:extLst>
          </p:cNvPr>
          <p:cNvPicPr>
            <a:picLocks noChangeAspect="1"/>
          </p:cNvPicPr>
          <p:nvPr userDrawn="1"/>
        </p:nvPicPr>
        <p:blipFill>
          <a:blip r:embed="rId3"/>
          <a:stretch>
            <a:fillRect/>
          </a:stretch>
        </p:blipFill>
        <p:spPr>
          <a:xfrm>
            <a:off x="10122840" y="2226974"/>
            <a:ext cx="2030656" cy="846107"/>
          </a:xfrm>
          <a:prstGeom prst="rect">
            <a:avLst/>
          </a:prstGeom>
        </p:spPr>
      </p:pic>
    </p:spTree>
    <p:extLst>
      <p:ext uri="{BB962C8B-B14F-4D97-AF65-F5344CB8AC3E}">
        <p14:creationId xmlns:p14="http://schemas.microsoft.com/office/powerpoint/2010/main" val="35785295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4 items">
    <p:spTree>
      <p:nvGrpSpPr>
        <p:cNvPr id="1" name=""/>
        <p:cNvGrpSpPr/>
        <p:nvPr/>
      </p:nvGrpSpPr>
      <p:grpSpPr>
        <a:xfrm>
          <a:off x="0" y="0"/>
          <a:ext cx="0" cy="0"/>
          <a:chOff x="0" y="0"/>
          <a:chExt cx="0" cy="0"/>
        </a:xfrm>
      </p:grpSpPr>
      <p:cxnSp>
        <p:nvCxnSpPr>
          <p:cNvPr id="3" name="Straight Connector 96">
            <a:extLst>
              <a:ext uri="{FF2B5EF4-FFF2-40B4-BE49-F238E27FC236}">
                <a16:creationId xmlns:a16="http://schemas.microsoft.com/office/drawing/2014/main" id="{E6848015-40FC-D2CF-56EF-7B2B82A9A6AE}"/>
              </a:ext>
              <a:ext uri="{C183D7F6-B498-43B3-948B-1728B52AA6E4}">
                <adec:decorative xmlns:adec="http://schemas.microsoft.com/office/drawing/2017/decorative" val="1"/>
              </a:ext>
            </a:extLst>
          </p:cNvPr>
          <p:cNvCxnSpPr>
            <a:cxnSpLocks/>
          </p:cNvCxnSpPr>
          <p:nvPr userDrawn="1"/>
        </p:nvCxnSpPr>
        <p:spPr>
          <a:xfrm>
            <a:off x="3796497" y="3046308"/>
            <a:ext cx="33383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9">
            <a:extLst>
              <a:ext uri="{FF2B5EF4-FFF2-40B4-BE49-F238E27FC236}">
                <a16:creationId xmlns:a16="http://schemas.microsoft.com/office/drawing/2014/main" id="{172BA788-1AE9-2B5A-C0B2-C16236F3A348}"/>
              </a:ext>
              <a:ext uri="{C183D7F6-B498-43B3-948B-1728B52AA6E4}">
                <adec:decorative xmlns:adec="http://schemas.microsoft.com/office/drawing/2017/decorative" val="1"/>
              </a:ext>
            </a:extLst>
          </p:cNvPr>
          <p:cNvCxnSpPr>
            <a:cxnSpLocks/>
          </p:cNvCxnSpPr>
          <p:nvPr userDrawn="1"/>
        </p:nvCxnSpPr>
        <p:spPr>
          <a:xfrm>
            <a:off x="7577417" y="3046308"/>
            <a:ext cx="33383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10">
            <a:extLst>
              <a:ext uri="{FF2B5EF4-FFF2-40B4-BE49-F238E27FC236}">
                <a16:creationId xmlns:a16="http://schemas.microsoft.com/office/drawing/2014/main" id="{D0B09B15-3563-712C-6E2E-C89B5AF82003}"/>
              </a:ext>
              <a:ext uri="{C183D7F6-B498-43B3-948B-1728B52AA6E4}">
                <adec:decorative xmlns:adec="http://schemas.microsoft.com/office/drawing/2017/decorative" val="1"/>
              </a:ext>
            </a:extLst>
          </p:cNvPr>
          <p:cNvCxnSpPr>
            <a:cxnSpLocks/>
          </p:cNvCxnSpPr>
          <p:nvPr userDrawn="1"/>
        </p:nvCxnSpPr>
        <p:spPr>
          <a:xfrm>
            <a:off x="3796497" y="4940429"/>
            <a:ext cx="33383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1">
            <a:extLst>
              <a:ext uri="{FF2B5EF4-FFF2-40B4-BE49-F238E27FC236}">
                <a16:creationId xmlns:a16="http://schemas.microsoft.com/office/drawing/2014/main" id="{44CF4C88-92DD-301D-210A-6C1B202D75FE}"/>
              </a:ext>
              <a:ext uri="{C183D7F6-B498-43B3-948B-1728B52AA6E4}">
                <adec:decorative xmlns:adec="http://schemas.microsoft.com/office/drawing/2017/decorative" val="1"/>
              </a:ext>
            </a:extLst>
          </p:cNvPr>
          <p:cNvCxnSpPr>
            <a:cxnSpLocks/>
          </p:cNvCxnSpPr>
          <p:nvPr userDrawn="1"/>
        </p:nvCxnSpPr>
        <p:spPr>
          <a:xfrm>
            <a:off x="7577417" y="4940429"/>
            <a:ext cx="33383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844000" y="831919"/>
            <a:ext cx="10504000" cy="1408934"/>
          </a:xfrm>
        </p:spPr>
        <p:txBody>
          <a:bodyPr lIns="0" tIns="0" rIns="0" bIns="0" anchor="b">
            <a:normAutofit/>
          </a:bodyPr>
          <a:lstStyle>
            <a:lvl1pPr>
              <a:defRPr sz="3600"/>
            </a:lvl1pPr>
          </a:lstStyle>
          <a:p>
            <a:r>
              <a:rPr lang="en-US"/>
              <a:t>Click to edit Master title style</a:t>
            </a:r>
          </a:p>
        </p:txBody>
      </p:sp>
      <p:sp>
        <p:nvSpPr>
          <p:cNvPr id="15" name="Text Placeholder 14">
            <a:extLst>
              <a:ext uri="{FF2B5EF4-FFF2-40B4-BE49-F238E27FC236}">
                <a16:creationId xmlns:a16="http://schemas.microsoft.com/office/drawing/2014/main" id="{88715CCF-7A7B-5AAC-D071-DE008B249E48}"/>
              </a:ext>
            </a:extLst>
          </p:cNvPr>
          <p:cNvSpPr>
            <a:spLocks noGrp="1"/>
          </p:cNvSpPr>
          <p:nvPr>
            <p:ph type="body" sz="quarter" idx="25" hasCustomPrompt="1"/>
          </p:nvPr>
        </p:nvSpPr>
        <p:spPr>
          <a:xfrm>
            <a:off x="3796496" y="2489255"/>
            <a:ext cx="573373" cy="453356"/>
          </a:xfrm>
        </p:spPr>
        <p:txBody>
          <a:bodyPr lIns="0" tIns="0" rIns="0" bIns="0" anchor="b">
            <a:noAutofit/>
          </a:bodyPr>
          <a:lstStyle>
            <a:lvl1pPr marL="0" indent="0">
              <a:buNone/>
              <a:defRPr sz="2400"/>
            </a:lvl1pPr>
            <a:lvl2pPr>
              <a:defRPr sz="3600"/>
            </a:lvl2pPr>
            <a:lvl3pPr>
              <a:defRPr sz="3600"/>
            </a:lvl3pPr>
            <a:lvl4pPr>
              <a:defRPr sz="3600"/>
            </a:lvl4pPr>
            <a:lvl5pPr>
              <a:defRPr sz="3600"/>
            </a:lvl5pPr>
          </a:lstStyle>
          <a:p>
            <a:pPr lvl="0"/>
            <a:r>
              <a:rPr lang="en-US"/>
              <a:t>01</a:t>
            </a:r>
          </a:p>
        </p:txBody>
      </p:sp>
      <p:sp>
        <p:nvSpPr>
          <p:cNvPr id="40" name="Text Placeholder 9">
            <a:extLst>
              <a:ext uri="{FF2B5EF4-FFF2-40B4-BE49-F238E27FC236}">
                <a16:creationId xmlns:a16="http://schemas.microsoft.com/office/drawing/2014/main" id="{DA9011B5-6D01-3AF0-99E4-6A004B6CA06D}"/>
              </a:ext>
            </a:extLst>
          </p:cNvPr>
          <p:cNvSpPr>
            <a:spLocks noGrp="1"/>
          </p:cNvSpPr>
          <p:nvPr>
            <p:ph type="body" sz="quarter" idx="21" hasCustomPrompt="1"/>
          </p:nvPr>
        </p:nvSpPr>
        <p:spPr>
          <a:xfrm>
            <a:off x="3796496" y="3128981"/>
            <a:ext cx="3338363" cy="923322"/>
          </a:xfrm>
        </p:spPr>
        <p:txBody>
          <a:bodyPr lIns="0" tIns="0" rIns="0" bIns="0">
            <a:noAutofit/>
          </a:bodyPr>
          <a:lstStyle>
            <a:lvl1pPr marL="0" indent="0" algn="l">
              <a:lnSpc>
                <a:spcPct val="100000"/>
              </a:lnSpc>
              <a:spcBef>
                <a:spcPts val="0"/>
              </a:spcBef>
              <a:buNone/>
              <a:defRPr sz="1600" b="1">
                <a:latin typeface="+mj-lt"/>
              </a:defRPr>
            </a:lvl1pPr>
          </a:lstStyle>
          <a:p>
            <a:pPr lvl="0"/>
            <a:r>
              <a:rPr lang="en-US" altLang="zh-CN"/>
              <a:t>Click to edit Master text styles</a:t>
            </a:r>
          </a:p>
        </p:txBody>
      </p:sp>
      <p:sp>
        <p:nvSpPr>
          <p:cNvPr id="16" name="Text Placeholder 14">
            <a:extLst>
              <a:ext uri="{FF2B5EF4-FFF2-40B4-BE49-F238E27FC236}">
                <a16:creationId xmlns:a16="http://schemas.microsoft.com/office/drawing/2014/main" id="{59ABDEC3-4BEB-A518-046E-129B7D9E2509}"/>
              </a:ext>
            </a:extLst>
          </p:cNvPr>
          <p:cNvSpPr>
            <a:spLocks noGrp="1"/>
          </p:cNvSpPr>
          <p:nvPr>
            <p:ph type="body" sz="quarter" idx="26" hasCustomPrompt="1"/>
          </p:nvPr>
        </p:nvSpPr>
        <p:spPr>
          <a:xfrm>
            <a:off x="7577416" y="2488552"/>
            <a:ext cx="573373" cy="453356"/>
          </a:xfrm>
        </p:spPr>
        <p:txBody>
          <a:bodyPr lIns="0" tIns="0" rIns="0" bIns="0" anchor="b">
            <a:noAutofit/>
          </a:bodyPr>
          <a:lstStyle>
            <a:lvl1pPr marL="0" indent="0">
              <a:buNone/>
              <a:defRPr sz="2400"/>
            </a:lvl1pPr>
            <a:lvl2pPr>
              <a:defRPr sz="3600"/>
            </a:lvl2pPr>
            <a:lvl3pPr>
              <a:defRPr sz="3600"/>
            </a:lvl3pPr>
            <a:lvl4pPr>
              <a:defRPr sz="3600"/>
            </a:lvl4pPr>
            <a:lvl5pPr>
              <a:defRPr sz="3600"/>
            </a:lvl5pPr>
          </a:lstStyle>
          <a:p>
            <a:pPr lvl="0"/>
            <a:r>
              <a:rPr lang="en-US"/>
              <a:t>02</a:t>
            </a:r>
          </a:p>
        </p:txBody>
      </p:sp>
      <p:sp>
        <p:nvSpPr>
          <p:cNvPr id="41" name="Text Placeholder 9">
            <a:extLst>
              <a:ext uri="{FF2B5EF4-FFF2-40B4-BE49-F238E27FC236}">
                <a16:creationId xmlns:a16="http://schemas.microsoft.com/office/drawing/2014/main" id="{34B40045-4DCE-76DA-58AD-223A1C01919C}"/>
              </a:ext>
            </a:extLst>
          </p:cNvPr>
          <p:cNvSpPr>
            <a:spLocks noGrp="1"/>
          </p:cNvSpPr>
          <p:nvPr>
            <p:ph type="body" sz="quarter" idx="22" hasCustomPrompt="1"/>
          </p:nvPr>
        </p:nvSpPr>
        <p:spPr>
          <a:xfrm>
            <a:off x="7577416" y="3128981"/>
            <a:ext cx="3338363" cy="923322"/>
          </a:xfrm>
        </p:spPr>
        <p:txBody>
          <a:bodyPr lIns="0" tIns="0" rIns="0" bIns="0">
            <a:noAutofit/>
          </a:bodyPr>
          <a:lstStyle>
            <a:lvl1pPr marL="0" indent="0" algn="l">
              <a:lnSpc>
                <a:spcPct val="100000"/>
              </a:lnSpc>
              <a:spcBef>
                <a:spcPts val="0"/>
              </a:spcBef>
              <a:buNone/>
              <a:defRPr sz="1600" b="1">
                <a:latin typeface="+mj-lt"/>
              </a:defRPr>
            </a:lvl1pPr>
          </a:lstStyle>
          <a:p>
            <a:pPr lvl="0"/>
            <a:r>
              <a:rPr lang="en-US" altLang="zh-CN"/>
              <a:t>Click to edit Master text styles</a:t>
            </a:r>
          </a:p>
        </p:txBody>
      </p:sp>
      <p:sp>
        <p:nvSpPr>
          <p:cNvPr id="17" name="Text Placeholder 14">
            <a:extLst>
              <a:ext uri="{FF2B5EF4-FFF2-40B4-BE49-F238E27FC236}">
                <a16:creationId xmlns:a16="http://schemas.microsoft.com/office/drawing/2014/main" id="{F33B2306-2357-FD4D-9A71-A8DD1010DE40}"/>
              </a:ext>
            </a:extLst>
          </p:cNvPr>
          <p:cNvSpPr>
            <a:spLocks noGrp="1"/>
          </p:cNvSpPr>
          <p:nvPr>
            <p:ph type="body" sz="quarter" idx="27" hasCustomPrompt="1"/>
          </p:nvPr>
        </p:nvSpPr>
        <p:spPr>
          <a:xfrm>
            <a:off x="3796496" y="4384085"/>
            <a:ext cx="573373" cy="453356"/>
          </a:xfrm>
        </p:spPr>
        <p:txBody>
          <a:bodyPr lIns="0" tIns="0" rIns="0" bIns="0" anchor="b">
            <a:noAutofit/>
          </a:bodyPr>
          <a:lstStyle>
            <a:lvl1pPr marL="0" indent="0">
              <a:buNone/>
              <a:defRPr sz="2400"/>
            </a:lvl1pPr>
            <a:lvl2pPr>
              <a:defRPr sz="3600"/>
            </a:lvl2pPr>
            <a:lvl3pPr>
              <a:defRPr sz="3600"/>
            </a:lvl3pPr>
            <a:lvl4pPr>
              <a:defRPr sz="3600"/>
            </a:lvl4pPr>
            <a:lvl5pPr>
              <a:defRPr sz="3600"/>
            </a:lvl5pPr>
          </a:lstStyle>
          <a:p>
            <a:pPr lvl="0"/>
            <a:r>
              <a:rPr lang="en-US"/>
              <a:t>03</a:t>
            </a:r>
          </a:p>
        </p:txBody>
      </p:sp>
      <p:sp>
        <p:nvSpPr>
          <p:cNvPr id="43" name="Text Placeholder 9">
            <a:extLst>
              <a:ext uri="{FF2B5EF4-FFF2-40B4-BE49-F238E27FC236}">
                <a16:creationId xmlns:a16="http://schemas.microsoft.com/office/drawing/2014/main" id="{E04F7AE4-DD5E-CA7A-FB08-B802AEDD0425}"/>
              </a:ext>
            </a:extLst>
          </p:cNvPr>
          <p:cNvSpPr>
            <a:spLocks noGrp="1"/>
          </p:cNvSpPr>
          <p:nvPr>
            <p:ph type="body" sz="quarter" idx="24" hasCustomPrompt="1"/>
          </p:nvPr>
        </p:nvSpPr>
        <p:spPr>
          <a:xfrm>
            <a:off x="3796496" y="5043769"/>
            <a:ext cx="3338363" cy="923322"/>
          </a:xfrm>
        </p:spPr>
        <p:txBody>
          <a:bodyPr lIns="0" tIns="0" rIns="0" bIns="0">
            <a:noAutofit/>
          </a:bodyPr>
          <a:lstStyle>
            <a:lvl1pPr marL="0" indent="0" algn="l">
              <a:lnSpc>
                <a:spcPct val="100000"/>
              </a:lnSpc>
              <a:spcBef>
                <a:spcPts val="0"/>
              </a:spcBef>
              <a:buNone/>
              <a:defRPr sz="1600" b="1">
                <a:latin typeface="+mj-lt"/>
              </a:defRPr>
            </a:lvl1pPr>
          </a:lstStyle>
          <a:p>
            <a:pPr lvl="0"/>
            <a:r>
              <a:rPr lang="en-US" altLang="zh-CN"/>
              <a:t>Click to edit Master text styles</a:t>
            </a:r>
          </a:p>
        </p:txBody>
      </p:sp>
      <p:sp>
        <p:nvSpPr>
          <p:cNvPr id="18" name="Text Placeholder 14">
            <a:extLst>
              <a:ext uri="{FF2B5EF4-FFF2-40B4-BE49-F238E27FC236}">
                <a16:creationId xmlns:a16="http://schemas.microsoft.com/office/drawing/2014/main" id="{9515354B-8178-69A7-B299-C539A6E3E865}"/>
              </a:ext>
            </a:extLst>
          </p:cNvPr>
          <p:cNvSpPr>
            <a:spLocks noGrp="1"/>
          </p:cNvSpPr>
          <p:nvPr>
            <p:ph type="body" sz="quarter" idx="28" hasCustomPrompt="1"/>
          </p:nvPr>
        </p:nvSpPr>
        <p:spPr>
          <a:xfrm>
            <a:off x="7577416" y="4383382"/>
            <a:ext cx="573373" cy="453356"/>
          </a:xfrm>
        </p:spPr>
        <p:txBody>
          <a:bodyPr lIns="0" tIns="0" rIns="0" bIns="0" anchor="b">
            <a:noAutofit/>
          </a:bodyPr>
          <a:lstStyle>
            <a:lvl1pPr marL="0" indent="0">
              <a:buNone/>
              <a:defRPr sz="2400"/>
            </a:lvl1pPr>
            <a:lvl2pPr>
              <a:defRPr sz="3600"/>
            </a:lvl2pPr>
            <a:lvl3pPr>
              <a:defRPr sz="3600"/>
            </a:lvl3pPr>
            <a:lvl4pPr>
              <a:defRPr sz="3600"/>
            </a:lvl4pPr>
            <a:lvl5pPr>
              <a:defRPr sz="3600"/>
            </a:lvl5pPr>
          </a:lstStyle>
          <a:p>
            <a:pPr lvl="0"/>
            <a:r>
              <a:rPr lang="en-US"/>
              <a:t>04</a:t>
            </a:r>
          </a:p>
        </p:txBody>
      </p:sp>
      <p:sp>
        <p:nvSpPr>
          <p:cNvPr id="42" name="Text Placeholder 9">
            <a:extLst>
              <a:ext uri="{FF2B5EF4-FFF2-40B4-BE49-F238E27FC236}">
                <a16:creationId xmlns:a16="http://schemas.microsoft.com/office/drawing/2014/main" id="{E2E62BAE-F951-3097-780E-D7E06FD341A3}"/>
              </a:ext>
            </a:extLst>
          </p:cNvPr>
          <p:cNvSpPr>
            <a:spLocks noGrp="1"/>
          </p:cNvSpPr>
          <p:nvPr>
            <p:ph type="body" sz="quarter" idx="23" hasCustomPrompt="1"/>
          </p:nvPr>
        </p:nvSpPr>
        <p:spPr>
          <a:xfrm>
            <a:off x="7577416" y="5043769"/>
            <a:ext cx="3338363" cy="923322"/>
          </a:xfrm>
        </p:spPr>
        <p:txBody>
          <a:bodyPr lIns="0" tIns="0" rIns="0" bIns="0">
            <a:noAutofit/>
          </a:bodyPr>
          <a:lstStyle>
            <a:lvl1pPr marL="0" indent="0" algn="l">
              <a:lnSpc>
                <a:spcPct val="100000"/>
              </a:lnSpc>
              <a:spcBef>
                <a:spcPts val="0"/>
              </a:spcBef>
              <a:buNone/>
              <a:defRPr sz="1600" b="1">
                <a:latin typeface="+mj-lt"/>
              </a:defRPr>
            </a:lvl1pPr>
          </a:lstStyle>
          <a:p>
            <a:pPr lvl="0"/>
            <a:r>
              <a:rPr lang="en-US" altLang="zh-CN"/>
              <a:t>Click to edit Master text styles</a:t>
            </a:r>
          </a:p>
        </p:txBody>
      </p:sp>
      <p:sp>
        <p:nvSpPr>
          <p:cNvPr id="13" name="Date Placeholder 3">
            <a:extLst>
              <a:ext uri="{FF2B5EF4-FFF2-40B4-BE49-F238E27FC236}">
                <a16:creationId xmlns:a16="http://schemas.microsoft.com/office/drawing/2014/main" id="{89B8E453-8C8A-F7A4-D77C-765B9466A423}"/>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12" name="Footer Placeholder 4">
            <a:extLst>
              <a:ext uri="{FF2B5EF4-FFF2-40B4-BE49-F238E27FC236}">
                <a16:creationId xmlns:a16="http://schemas.microsoft.com/office/drawing/2014/main" id="{34830229-14EC-08ED-D66A-130B5046437B}"/>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9" name="Slide Number Placeholder 5">
            <a:extLst>
              <a:ext uri="{FF2B5EF4-FFF2-40B4-BE49-F238E27FC236}">
                <a16:creationId xmlns:a16="http://schemas.microsoft.com/office/drawing/2014/main" id="{4766673F-B093-E7D5-C076-5AEF41184809}"/>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pic>
        <p:nvPicPr>
          <p:cNvPr id="20" name="Picture 19" descr="A blue sign with white text&#10;&#10;AI-generated content may be incorrect.">
            <a:extLst>
              <a:ext uri="{FF2B5EF4-FFF2-40B4-BE49-F238E27FC236}">
                <a16:creationId xmlns:a16="http://schemas.microsoft.com/office/drawing/2014/main" id="{4B26E0B4-50A9-E93B-FD8E-7CBC32970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6" name="Picture 5">
            <a:extLst>
              <a:ext uri="{FF2B5EF4-FFF2-40B4-BE49-F238E27FC236}">
                <a16:creationId xmlns:a16="http://schemas.microsoft.com/office/drawing/2014/main" id="{49C1A2D3-0088-34BD-7F62-1E0A984751DB}"/>
              </a:ext>
            </a:extLst>
          </p:cNvPr>
          <p:cNvPicPr>
            <a:picLocks noChangeAspect="1"/>
          </p:cNvPicPr>
          <p:nvPr userDrawn="1"/>
        </p:nvPicPr>
        <p:blipFill>
          <a:blip r:embed="rId3"/>
          <a:stretch>
            <a:fillRect/>
          </a:stretch>
        </p:blipFill>
        <p:spPr>
          <a:xfrm>
            <a:off x="0" y="26464"/>
            <a:ext cx="1817224" cy="757177"/>
          </a:xfrm>
          <a:prstGeom prst="rect">
            <a:avLst/>
          </a:prstGeom>
        </p:spPr>
      </p:pic>
    </p:spTree>
    <p:extLst>
      <p:ext uri="{BB962C8B-B14F-4D97-AF65-F5344CB8AC3E}">
        <p14:creationId xmlns:p14="http://schemas.microsoft.com/office/powerpoint/2010/main" val="32154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844000" y="831919"/>
            <a:ext cx="10504000" cy="1408934"/>
          </a:xfrm>
        </p:spPr>
        <p:txBody>
          <a:bodyPr lIns="0" tIns="0" rIns="0" bIns="0" anchor="b">
            <a:normAutofit/>
          </a:bodyPr>
          <a:lstStyle>
            <a:lvl1pPr>
              <a:defRPr sz="3600"/>
            </a:lvl1pPr>
          </a:lstStyle>
          <a:p>
            <a:r>
              <a:rPr lang="en-US"/>
              <a:t>Click to edit Master title style</a:t>
            </a:r>
          </a:p>
        </p:txBody>
      </p:sp>
      <p:sp>
        <p:nvSpPr>
          <p:cNvPr id="15" name="Content Placeholder 14">
            <a:extLst>
              <a:ext uri="{FF2B5EF4-FFF2-40B4-BE49-F238E27FC236}">
                <a16:creationId xmlns:a16="http://schemas.microsoft.com/office/drawing/2014/main" id="{65C0DFC7-33FF-AA73-3FFC-C978E3721F5C}"/>
              </a:ext>
            </a:extLst>
          </p:cNvPr>
          <p:cNvSpPr>
            <a:spLocks noGrp="1"/>
          </p:cNvSpPr>
          <p:nvPr>
            <p:ph sz="quarter" idx="13"/>
          </p:nvPr>
        </p:nvSpPr>
        <p:spPr>
          <a:xfrm>
            <a:off x="3400425" y="2429164"/>
            <a:ext cx="7947574" cy="3435927"/>
          </a:xfrm>
        </p:spPr>
        <p:txBody>
          <a:bodyPr lIns="0" tIns="0" rIns="0" bIns="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89B8E453-8C8A-F7A4-D77C-765B9466A423}"/>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12" name="Footer Placeholder 4">
            <a:extLst>
              <a:ext uri="{FF2B5EF4-FFF2-40B4-BE49-F238E27FC236}">
                <a16:creationId xmlns:a16="http://schemas.microsoft.com/office/drawing/2014/main" id="{34830229-14EC-08ED-D66A-130B5046437B}"/>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9" name="Slide Number Placeholder 5">
            <a:extLst>
              <a:ext uri="{FF2B5EF4-FFF2-40B4-BE49-F238E27FC236}">
                <a16:creationId xmlns:a16="http://schemas.microsoft.com/office/drawing/2014/main" id="{4766673F-B093-E7D5-C076-5AEF41184809}"/>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pic>
        <p:nvPicPr>
          <p:cNvPr id="7" name="Picture 6" descr="A blue sign with white text&#10;&#10;AI-generated content may be incorrect.">
            <a:extLst>
              <a:ext uri="{FF2B5EF4-FFF2-40B4-BE49-F238E27FC236}">
                <a16:creationId xmlns:a16="http://schemas.microsoft.com/office/drawing/2014/main" id="{40D3FD92-B115-30B7-0941-688687D485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3" name="Picture 2">
            <a:extLst>
              <a:ext uri="{FF2B5EF4-FFF2-40B4-BE49-F238E27FC236}">
                <a16:creationId xmlns:a16="http://schemas.microsoft.com/office/drawing/2014/main" id="{FACD39FB-6F41-FF42-03A6-518CB9198E17}"/>
              </a:ext>
            </a:extLst>
          </p:cNvPr>
          <p:cNvPicPr>
            <a:picLocks noChangeAspect="1"/>
          </p:cNvPicPr>
          <p:nvPr userDrawn="1"/>
        </p:nvPicPr>
        <p:blipFill>
          <a:blip r:embed="rId3"/>
          <a:stretch>
            <a:fillRect/>
          </a:stretch>
        </p:blipFill>
        <p:spPr>
          <a:xfrm>
            <a:off x="0" y="-1"/>
            <a:ext cx="1932972" cy="805405"/>
          </a:xfrm>
          <a:prstGeom prst="rect">
            <a:avLst/>
          </a:prstGeom>
        </p:spPr>
      </p:pic>
    </p:spTree>
    <p:extLst>
      <p:ext uri="{BB962C8B-B14F-4D97-AF65-F5344CB8AC3E}">
        <p14:creationId xmlns:p14="http://schemas.microsoft.com/office/powerpoint/2010/main" val="176103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userDrawn="1">
            <p:ph type="title" hasCustomPrompt="1"/>
          </p:nvPr>
        </p:nvSpPr>
        <p:spPr>
          <a:xfrm>
            <a:off x="844001" y="831919"/>
            <a:ext cx="10504000" cy="528186"/>
          </a:xfrm>
        </p:spPr>
        <p:txBody>
          <a:bodyPr lIns="0" tIns="0" rIns="0" bIns="0" anchor="ctr">
            <a:noAutofit/>
          </a:bodyPr>
          <a:lstStyle>
            <a:lvl1pPr>
              <a:defRPr sz="3600"/>
            </a:lvl1pPr>
          </a:lstStyle>
          <a:p>
            <a:r>
              <a:rPr lang="en-US"/>
              <a:t>Click to edit Master title style</a:t>
            </a:r>
          </a:p>
        </p:txBody>
      </p:sp>
      <p:sp>
        <p:nvSpPr>
          <p:cNvPr id="4" name="Content Placeholder 14">
            <a:extLst>
              <a:ext uri="{FF2B5EF4-FFF2-40B4-BE49-F238E27FC236}">
                <a16:creationId xmlns:a16="http://schemas.microsoft.com/office/drawing/2014/main" id="{D003242D-37DC-762E-1EA1-8B102E5213AD}"/>
              </a:ext>
            </a:extLst>
          </p:cNvPr>
          <p:cNvSpPr>
            <a:spLocks noGrp="1"/>
          </p:cNvSpPr>
          <p:nvPr>
            <p:ph sz="quarter" idx="13"/>
          </p:nvPr>
        </p:nvSpPr>
        <p:spPr>
          <a:xfrm>
            <a:off x="843999" y="1486438"/>
            <a:ext cx="10504000" cy="4378654"/>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AE62007A-8538-D139-3C5B-8FB01733924F}"/>
              </a:ext>
            </a:extLst>
          </p:cNvPr>
          <p:cNvSpPr>
            <a:spLocks noGrp="1"/>
          </p:cNvSpPr>
          <p:nvPr userDrawn="1">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12" name="Footer Placeholder 4">
            <a:extLst>
              <a:ext uri="{FF2B5EF4-FFF2-40B4-BE49-F238E27FC236}">
                <a16:creationId xmlns:a16="http://schemas.microsoft.com/office/drawing/2014/main" id="{C395DC02-FAD1-051C-FC0A-4556D73CA226}"/>
              </a:ext>
            </a:extLst>
          </p:cNvPr>
          <p:cNvSpPr>
            <a:spLocks noGrp="1"/>
          </p:cNvSpPr>
          <p:nvPr userDrawn="1">
            <p:ph type="ftr" sz="quarter" idx="11"/>
          </p:nvPr>
        </p:nvSpPr>
        <p:spPr>
          <a:xfrm>
            <a:off x="3800475" y="6400800"/>
            <a:ext cx="3657600" cy="266700"/>
          </a:xfrm>
        </p:spPr>
        <p:txBody>
          <a:bodyPr/>
          <a:lstStyle/>
          <a:p>
            <a:r>
              <a:rPr lang="en-US"/>
              <a:t>Sample Footer Text</a:t>
            </a:r>
          </a:p>
        </p:txBody>
      </p:sp>
      <p:sp>
        <p:nvSpPr>
          <p:cNvPr id="9" name="Slide Number Placeholder 5">
            <a:extLst>
              <a:ext uri="{FF2B5EF4-FFF2-40B4-BE49-F238E27FC236}">
                <a16:creationId xmlns:a16="http://schemas.microsoft.com/office/drawing/2014/main" id="{F529D71B-FE0E-CC62-38E3-7279774AA934}"/>
              </a:ext>
            </a:extLst>
          </p:cNvPr>
          <p:cNvSpPr>
            <a:spLocks noGrp="1"/>
          </p:cNvSpPr>
          <p:nvPr userDrawn="1">
            <p:ph type="sldNum" sz="quarter" idx="12"/>
          </p:nvPr>
        </p:nvSpPr>
        <p:spPr>
          <a:xfrm>
            <a:off x="7858125" y="6400800"/>
            <a:ext cx="3657600" cy="266700"/>
          </a:xfrm>
        </p:spPr>
        <p:txBody>
          <a:bodyPr/>
          <a:lstStyle/>
          <a:p>
            <a:fld id="{CC057153-B650-4DEB-B370-79DDCFDCE934}" type="slidenum">
              <a:rPr lang="en-US" smtClean="0"/>
              <a:t>‹#›</a:t>
            </a:fld>
            <a:endParaRPr lang="en-US"/>
          </a:p>
        </p:txBody>
      </p:sp>
      <p:pic>
        <p:nvPicPr>
          <p:cNvPr id="14" name="Picture 13" descr="A blue sign with white text&#10;&#10;AI-generated content may be incorrect.">
            <a:extLst>
              <a:ext uri="{FF2B5EF4-FFF2-40B4-BE49-F238E27FC236}">
                <a16:creationId xmlns:a16="http://schemas.microsoft.com/office/drawing/2014/main" id="{83361EB8-246E-DA6B-1228-D000E0BB4A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3" name="Picture 2">
            <a:extLst>
              <a:ext uri="{FF2B5EF4-FFF2-40B4-BE49-F238E27FC236}">
                <a16:creationId xmlns:a16="http://schemas.microsoft.com/office/drawing/2014/main" id="{E75255E8-C85C-1D04-A041-2B509497DBDA}"/>
              </a:ext>
            </a:extLst>
          </p:cNvPr>
          <p:cNvPicPr>
            <a:picLocks noChangeAspect="1"/>
          </p:cNvPicPr>
          <p:nvPr userDrawn="1"/>
        </p:nvPicPr>
        <p:blipFill>
          <a:blip r:embed="rId3"/>
          <a:stretch>
            <a:fillRect/>
          </a:stretch>
        </p:blipFill>
        <p:spPr>
          <a:xfrm>
            <a:off x="0" y="0"/>
            <a:ext cx="1864057" cy="776690"/>
          </a:xfrm>
          <a:prstGeom prst="rect">
            <a:avLst/>
          </a:prstGeom>
        </p:spPr>
      </p:pic>
    </p:spTree>
    <p:extLst>
      <p:ext uri="{BB962C8B-B14F-4D97-AF65-F5344CB8AC3E}">
        <p14:creationId xmlns:p14="http://schemas.microsoft.com/office/powerpoint/2010/main" val="221564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1145622" y="914399"/>
            <a:ext cx="9900753" cy="1358269"/>
          </a:xfrm>
        </p:spPr>
        <p:txBody>
          <a:bodyPr lIns="0" tIns="0" rIns="0" bIns="0">
            <a:normAutofit/>
          </a:bodyPr>
          <a:lstStyle>
            <a:lvl1pPr>
              <a:defRPr sz="3600"/>
            </a:lvl1pPr>
          </a:lstStyle>
          <a:p>
            <a:r>
              <a:rPr lang="en-US"/>
              <a:t>Click to edit Master title style</a:t>
            </a:r>
          </a:p>
        </p:txBody>
      </p:sp>
      <p:sp>
        <p:nvSpPr>
          <p:cNvPr id="4" name="Content Placeholder 14">
            <a:extLst>
              <a:ext uri="{FF2B5EF4-FFF2-40B4-BE49-F238E27FC236}">
                <a16:creationId xmlns:a16="http://schemas.microsoft.com/office/drawing/2014/main" id="{B85B9BDD-2F0E-42F1-CE42-7711FBBB9457}"/>
              </a:ext>
            </a:extLst>
          </p:cNvPr>
          <p:cNvSpPr>
            <a:spLocks noGrp="1"/>
          </p:cNvSpPr>
          <p:nvPr>
            <p:ph sz="quarter" idx="13"/>
          </p:nvPr>
        </p:nvSpPr>
        <p:spPr>
          <a:xfrm>
            <a:off x="1145621" y="2636196"/>
            <a:ext cx="9900753" cy="3228896"/>
          </a:xfrm>
        </p:spPr>
        <p:txBody>
          <a:bodyPr lIns="0" tIns="0" rIns="0" bIns="0">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1AE7160-8A18-8762-67F8-C71E839BA541}"/>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8" name="Footer Placeholder 4">
            <a:extLst>
              <a:ext uri="{FF2B5EF4-FFF2-40B4-BE49-F238E27FC236}">
                <a16:creationId xmlns:a16="http://schemas.microsoft.com/office/drawing/2014/main" id="{E62296B3-7CBF-6881-5581-81D52C0F36F3}"/>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7" name="Slide Number Placeholder 5">
            <a:extLst>
              <a:ext uri="{FF2B5EF4-FFF2-40B4-BE49-F238E27FC236}">
                <a16:creationId xmlns:a16="http://schemas.microsoft.com/office/drawing/2014/main" id="{F8346D7C-F120-5968-2FC4-2F9B5BC6DEDB}"/>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21" name="Rectangle 11">
            <a:extLst>
              <a:ext uri="{FF2B5EF4-FFF2-40B4-BE49-F238E27FC236}">
                <a16:creationId xmlns:a16="http://schemas.microsoft.com/office/drawing/2014/main" id="{269FA094-1A8C-FF3E-020B-BE5688AA465C}"/>
              </a:ext>
              <a:ext uri="{C183D7F6-B498-43B3-948B-1728B52AA6E4}">
                <adec:decorative xmlns:adec="http://schemas.microsoft.com/office/drawing/2017/decorative" val="1"/>
              </a:ext>
            </a:extLst>
          </p:cNvPr>
          <p:cNvSpPr/>
          <p:nvPr userDrawn="1"/>
        </p:nvSpPr>
        <p:spPr>
          <a:xfrm rot="16200000" flipV="1">
            <a:off x="2421861" y="4258339"/>
            <a:ext cx="177800" cy="5021522"/>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A blue sign with white text&#10;&#10;AI-generated content may be incorrect.">
            <a:extLst>
              <a:ext uri="{FF2B5EF4-FFF2-40B4-BE49-F238E27FC236}">
                <a16:creationId xmlns:a16="http://schemas.microsoft.com/office/drawing/2014/main" id="{6EE079AA-4A51-A7E1-D87C-64AFD246E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3" name="Picture 2">
            <a:extLst>
              <a:ext uri="{FF2B5EF4-FFF2-40B4-BE49-F238E27FC236}">
                <a16:creationId xmlns:a16="http://schemas.microsoft.com/office/drawing/2014/main" id="{14500450-FA6E-3BEE-2FB3-326146E249EE}"/>
              </a:ext>
            </a:extLst>
          </p:cNvPr>
          <p:cNvPicPr>
            <a:picLocks noChangeAspect="1"/>
          </p:cNvPicPr>
          <p:nvPr userDrawn="1"/>
        </p:nvPicPr>
        <p:blipFill>
          <a:blip r:embed="rId3"/>
          <a:stretch>
            <a:fillRect/>
          </a:stretch>
        </p:blipFill>
        <p:spPr>
          <a:xfrm>
            <a:off x="0" y="-1"/>
            <a:ext cx="2164079" cy="901699"/>
          </a:xfrm>
          <a:prstGeom prst="rect">
            <a:avLst/>
          </a:prstGeom>
        </p:spPr>
      </p:pic>
    </p:spTree>
    <p:extLst>
      <p:ext uri="{BB962C8B-B14F-4D97-AF65-F5344CB8AC3E}">
        <p14:creationId xmlns:p14="http://schemas.microsoft.com/office/powerpoint/2010/main" val="136685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6985613" y="1130300"/>
            <a:ext cx="4361688" cy="2095430"/>
          </a:xfrm>
        </p:spPr>
        <p:txBody>
          <a:bodyPr lIns="0" tIns="0" rIns="0" bIns="0" anchor="b">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4000" y="1130300"/>
            <a:ext cx="5767509" cy="4895779"/>
          </a:xfrm>
          <a:noFill/>
        </p:spPr>
        <p:txBody>
          <a:bodyPr/>
          <a:lstStyle/>
          <a:p>
            <a:endParaRPr lang="en-US"/>
          </a:p>
        </p:txBody>
      </p:sp>
      <p:sp>
        <p:nvSpPr>
          <p:cNvPr id="3" name="Content Placeholder 14">
            <a:extLst>
              <a:ext uri="{FF2B5EF4-FFF2-40B4-BE49-F238E27FC236}">
                <a16:creationId xmlns:a16="http://schemas.microsoft.com/office/drawing/2014/main" id="{B165A762-BACD-319C-9EF5-5CF71AF9C8E3}"/>
              </a:ext>
            </a:extLst>
          </p:cNvPr>
          <p:cNvSpPr>
            <a:spLocks noGrp="1"/>
          </p:cNvSpPr>
          <p:nvPr>
            <p:ph sz="quarter" idx="14"/>
          </p:nvPr>
        </p:nvSpPr>
        <p:spPr>
          <a:xfrm>
            <a:off x="6985613" y="3429000"/>
            <a:ext cx="4343323" cy="2597080"/>
          </a:xfrm>
        </p:spPr>
        <p:txBody>
          <a:bodyPr lIns="0" tIns="0" rIns="0" bIns="0" anchor="t">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2">
            <a:extLst>
              <a:ext uri="{FF2B5EF4-FFF2-40B4-BE49-F238E27FC236}">
                <a16:creationId xmlns:a16="http://schemas.microsoft.com/office/drawing/2014/main" id="{C13B293D-5FAC-ED41-C577-E331EA7BCB80}"/>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3" name="Footer Placeholder 3">
            <a:extLst>
              <a:ext uri="{FF2B5EF4-FFF2-40B4-BE49-F238E27FC236}">
                <a16:creationId xmlns:a16="http://schemas.microsoft.com/office/drawing/2014/main" id="{0661C5A1-EFBE-D83F-E3FA-9D4FE51AE109}"/>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9" name="Slide Number Placeholder 4">
            <a:extLst>
              <a:ext uri="{FF2B5EF4-FFF2-40B4-BE49-F238E27FC236}">
                <a16:creationId xmlns:a16="http://schemas.microsoft.com/office/drawing/2014/main" id="{20C21C12-B33B-D1AA-BF34-E06F98753EBE}"/>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7" name="Picture 6" descr="A blue sign with white text&#10;&#10;AI-generated content may be incorrect.">
            <a:extLst>
              <a:ext uri="{FF2B5EF4-FFF2-40B4-BE49-F238E27FC236}">
                <a16:creationId xmlns:a16="http://schemas.microsoft.com/office/drawing/2014/main" id="{7CAE1526-769D-A71C-6538-9FD9D611D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4" name="Picture 3">
            <a:extLst>
              <a:ext uri="{FF2B5EF4-FFF2-40B4-BE49-F238E27FC236}">
                <a16:creationId xmlns:a16="http://schemas.microsoft.com/office/drawing/2014/main" id="{00B9AA14-E13A-6A41-1629-DBEAECF9B880}"/>
              </a:ext>
            </a:extLst>
          </p:cNvPr>
          <p:cNvPicPr>
            <a:picLocks noChangeAspect="1"/>
          </p:cNvPicPr>
          <p:nvPr userDrawn="1"/>
        </p:nvPicPr>
        <p:blipFill>
          <a:blip r:embed="rId3"/>
          <a:stretch>
            <a:fillRect/>
          </a:stretch>
        </p:blipFill>
        <p:spPr>
          <a:xfrm>
            <a:off x="9686925" y="69064"/>
            <a:ext cx="2408067" cy="1003361"/>
          </a:xfrm>
          <a:prstGeom prst="rect">
            <a:avLst/>
          </a:prstGeom>
        </p:spPr>
      </p:pic>
    </p:spTree>
    <p:extLst>
      <p:ext uri="{BB962C8B-B14F-4D97-AF65-F5344CB8AC3E}">
        <p14:creationId xmlns:p14="http://schemas.microsoft.com/office/powerpoint/2010/main" val="114512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64AB3-51D9-9992-E51A-78ADA62E241F}"/>
              </a:ext>
            </a:extLst>
          </p:cNvPr>
          <p:cNvSpPr>
            <a:spLocks noGrp="1"/>
          </p:cNvSpPr>
          <p:nvPr>
            <p:ph type="title" hasCustomPrompt="1"/>
          </p:nvPr>
        </p:nvSpPr>
        <p:spPr>
          <a:xfrm>
            <a:off x="844063" y="831918"/>
            <a:ext cx="4361688" cy="1527048"/>
          </a:xfrm>
        </p:spPr>
        <p:txBody>
          <a:bodyPr lIns="0" tIns="0" rIns="0" bIns="0" anchor="b">
            <a:normAutofit/>
          </a:bodyPr>
          <a:lstStyle>
            <a:lvl1pPr>
              <a:defRPr sz="3600"/>
            </a:lvl1pPr>
          </a:lstStyle>
          <a:p>
            <a:r>
              <a:rPr lang="en-US"/>
              <a:t>Click to edit Master title style</a:t>
            </a:r>
          </a:p>
        </p:txBody>
      </p:sp>
      <p:sp>
        <p:nvSpPr>
          <p:cNvPr id="5" name="Content Placeholder 14">
            <a:extLst>
              <a:ext uri="{FF2B5EF4-FFF2-40B4-BE49-F238E27FC236}">
                <a16:creationId xmlns:a16="http://schemas.microsoft.com/office/drawing/2014/main" id="{5C4894AA-FFFC-1F6C-8D9F-E941F8EBE6EB}"/>
              </a:ext>
            </a:extLst>
          </p:cNvPr>
          <p:cNvSpPr>
            <a:spLocks noGrp="1"/>
          </p:cNvSpPr>
          <p:nvPr>
            <p:ph sz="quarter" idx="14"/>
          </p:nvPr>
        </p:nvSpPr>
        <p:spPr>
          <a:xfrm>
            <a:off x="844000" y="2560901"/>
            <a:ext cx="4361689" cy="3465178"/>
          </a:xfrm>
        </p:spPr>
        <p:txBody>
          <a:bodyPr lIns="0" tIns="0" rIns="0" bIns="0" anchor="t">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0">
            <a:extLst>
              <a:ext uri="{FF2B5EF4-FFF2-40B4-BE49-F238E27FC236}">
                <a16:creationId xmlns:a16="http://schemas.microsoft.com/office/drawing/2014/main" id="{992B4E0B-09D2-1770-AF0A-79593CF5C03A}"/>
              </a:ext>
            </a:extLst>
          </p:cNvPr>
          <p:cNvSpPr>
            <a:spLocks noGrp="1"/>
          </p:cNvSpPr>
          <p:nvPr>
            <p:ph type="pic" sz="quarter" idx="13"/>
          </p:nvPr>
        </p:nvSpPr>
        <p:spPr>
          <a:xfrm>
            <a:off x="5580428" y="831918"/>
            <a:ext cx="5767509" cy="5194161"/>
          </a:xfrm>
        </p:spPr>
        <p:txBody>
          <a:bodyPr/>
          <a:lstStyle/>
          <a:p>
            <a:endParaRPr lang="en-US"/>
          </a:p>
        </p:txBody>
      </p:sp>
      <p:sp>
        <p:nvSpPr>
          <p:cNvPr id="11" name="Date Placeholder 2">
            <a:extLst>
              <a:ext uri="{FF2B5EF4-FFF2-40B4-BE49-F238E27FC236}">
                <a16:creationId xmlns:a16="http://schemas.microsoft.com/office/drawing/2014/main" id="{767B0CE1-4683-787E-7E78-385D3963DD69}"/>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0" name="Footer Placeholder 3">
            <a:extLst>
              <a:ext uri="{FF2B5EF4-FFF2-40B4-BE49-F238E27FC236}">
                <a16:creationId xmlns:a16="http://schemas.microsoft.com/office/drawing/2014/main" id="{1FC3404C-1D8E-1568-8A3A-54E59FB1D2DF}"/>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4" name="Slide Number Placeholder 4">
            <a:extLst>
              <a:ext uri="{FF2B5EF4-FFF2-40B4-BE49-F238E27FC236}">
                <a16:creationId xmlns:a16="http://schemas.microsoft.com/office/drawing/2014/main" id="{3EB56144-4670-1B58-E7A7-D1422FD2B796}"/>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15" name="Picture 14" descr="A blue sign with white text&#10;&#10;AI-generated content may be incorrect.">
            <a:extLst>
              <a:ext uri="{FF2B5EF4-FFF2-40B4-BE49-F238E27FC236}">
                <a16:creationId xmlns:a16="http://schemas.microsoft.com/office/drawing/2014/main" id="{A8F7B3A7-6B2F-AD07-6B66-105A317DA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2" name="Picture 1">
            <a:extLst>
              <a:ext uri="{FF2B5EF4-FFF2-40B4-BE49-F238E27FC236}">
                <a16:creationId xmlns:a16="http://schemas.microsoft.com/office/drawing/2014/main" id="{A8234C71-9379-F18D-153E-24C7CE47E3F1}"/>
              </a:ext>
            </a:extLst>
          </p:cNvPr>
          <p:cNvPicPr>
            <a:picLocks noChangeAspect="1"/>
          </p:cNvPicPr>
          <p:nvPr userDrawn="1"/>
        </p:nvPicPr>
        <p:blipFill>
          <a:blip r:embed="rId3"/>
          <a:stretch>
            <a:fillRect/>
          </a:stretch>
        </p:blipFill>
        <p:spPr>
          <a:xfrm>
            <a:off x="26405" y="40026"/>
            <a:ext cx="1894992" cy="789579"/>
          </a:xfrm>
          <a:prstGeom prst="rect">
            <a:avLst/>
          </a:prstGeom>
        </p:spPr>
      </p:pic>
    </p:spTree>
    <p:extLst>
      <p:ext uri="{BB962C8B-B14F-4D97-AF65-F5344CB8AC3E}">
        <p14:creationId xmlns:p14="http://schemas.microsoft.com/office/powerpoint/2010/main" val="30125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38200" y="831919"/>
            <a:ext cx="10515600" cy="1132258"/>
          </a:xfrm>
        </p:spPr>
        <p:txBody>
          <a:bodyPr lIns="0" tIns="0" rIns="0" bIns="0">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hasCustomPrompt="1"/>
          </p:nvPr>
        </p:nvSpPr>
        <p:spPr>
          <a:xfrm>
            <a:off x="838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hasCustomPrompt="1"/>
          </p:nvPr>
        </p:nvSpPr>
        <p:spPr>
          <a:xfrm>
            <a:off x="6172200" y="2147455"/>
            <a:ext cx="5181600" cy="3878625"/>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0A18B9-CFE5-6D5D-5C30-04F0B3377620}"/>
              </a:ext>
            </a:extLst>
          </p:cNvPr>
          <p:cNvSpPr>
            <a:spLocks noGrp="1"/>
          </p:cNvSpPr>
          <p:nvPr>
            <p:ph type="dt" sz="half" idx="10"/>
          </p:nvPr>
        </p:nvSpPr>
        <p:spPr>
          <a:xfrm>
            <a:off x="657225" y="168401"/>
            <a:ext cx="2743200" cy="266700"/>
          </a:xfrm>
        </p:spPr>
        <p:txBody>
          <a:bodyPr/>
          <a:lstStyle>
            <a:lvl1pPr>
              <a:defRPr>
                <a:solidFill>
                  <a:schemeClr val="tx1"/>
                </a:solidFill>
              </a:defRPr>
            </a:lvl1pPr>
          </a:lstStyle>
          <a:p>
            <a:r>
              <a:rPr lang="en-US" altLang="zh-CN" dirty="0"/>
              <a:t>03/10/2025</a:t>
            </a:r>
            <a:fld id="{4D63035D-22A0-4334-A9AE-2457016C8B47}" type="datetime1">
              <a:rPr lang="en-US" smtClean="0"/>
              <a:pPr/>
              <a:t>4/15/26</a:t>
            </a:fld>
            <a:endParaRPr lang="en-US"/>
          </a:p>
        </p:txBody>
      </p:sp>
      <p:sp>
        <p:nvSpPr>
          <p:cNvPr id="13" name="Footer Placeholder 4">
            <a:extLst>
              <a:ext uri="{FF2B5EF4-FFF2-40B4-BE49-F238E27FC236}">
                <a16:creationId xmlns:a16="http://schemas.microsoft.com/office/drawing/2014/main" id="{23869561-2D2D-9996-FFE8-388DC6E9963D}"/>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8" name="Slide Number Placeholder 5">
            <a:extLst>
              <a:ext uri="{FF2B5EF4-FFF2-40B4-BE49-F238E27FC236}">
                <a16:creationId xmlns:a16="http://schemas.microsoft.com/office/drawing/2014/main" id="{18998549-C638-4A98-30C9-24AEA6415173}"/>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pic>
        <p:nvPicPr>
          <p:cNvPr id="15" name="Picture 14" descr="A blue sign with white text&#10;&#10;AI-generated content may be incorrect.">
            <a:extLst>
              <a:ext uri="{FF2B5EF4-FFF2-40B4-BE49-F238E27FC236}">
                <a16:creationId xmlns:a16="http://schemas.microsoft.com/office/drawing/2014/main" id="{8D4ABE64-CD08-1FBC-D4BE-85B641185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3" name="Picture 2">
            <a:extLst>
              <a:ext uri="{FF2B5EF4-FFF2-40B4-BE49-F238E27FC236}">
                <a16:creationId xmlns:a16="http://schemas.microsoft.com/office/drawing/2014/main" id="{3B484F6C-06CE-0577-1FBF-EBA6133858A1}"/>
              </a:ext>
            </a:extLst>
          </p:cNvPr>
          <p:cNvPicPr>
            <a:picLocks noChangeAspect="1"/>
          </p:cNvPicPr>
          <p:nvPr userDrawn="1"/>
        </p:nvPicPr>
        <p:blipFill>
          <a:blip r:embed="rId3"/>
          <a:stretch>
            <a:fillRect/>
          </a:stretch>
        </p:blipFill>
        <p:spPr>
          <a:xfrm>
            <a:off x="10116274" y="-7381"/>
            <a:ext cx="1864057" cy="776690"/>
          </a:xfrm>
          <a:prstGeom prst="rect">
            <a:avLst/>
          </a:prstGeom>
        </p:spPr>
      </p:pic>
    </p:spTree>
    <p:extLst>
      <p:ext uri="{BB962C8B-B14F-4D97-AF65-F5344CB8AC3E}">
        <p14:creationId xmlns:p14="http://schemas.microsoft.com/office/powerpoint/2010/main" val="154170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hasCustomPrompt="1"/>
          </p:nvPr>
        </p:nvSpPr>
        <p:spPr>
          <a:xfrm>
            <a:off x="886374" y="838988"/>
            <a:ext cx="10461626" cy="1143292"/>
          </a:xfrm>
        </p:spPr>
        <p:txBody>
          <a:bodyPr lIns="0" tIns="0" rIns="0" bIns="0">
            <a:no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hasCustomPrompt="1"/>
          </p:nvPr>
        </p:nvSpPr>
        <p:spPr>
          <a:xfrm>
            <a:off x="844000" y="2142935"/>
            <a:ext cx="5157787"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hasCustomPrompt="1"/>
          </p:nvPr>
        </p:nvSpPr>
        <p:spPr>
          <a:xfrm>
            <a:off x="844000" y="2844801"/>
            <a:ext cx="51577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hasCustomPrompt="1"/>
          </p:nvPr>
        </p:nvSpPr>
        <p:spPr>
          <a:xfrm>
            <a:off x="6164812" y="2142935"/>
            <a:ext cx="5183188" cy="559834"/>
          </a:xfrm>
        </p:spPr>
        <p:txBody>
          <a:bodyPr lIns="0" tIns="0" rIns="0" bIns="0"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hasCustomPrompt="1"/>
          </p:nvPr>
        </p:nvSpPr>
        <p:spPr>
          <a:xfrm>
            <a:off x="6164812" y="2844801"/>
            <a:ext cx="5183188" cy="3174212"/>
          </a:xfrm>
        </p:spPr>
        <p:txBody>
          <a:bodyPr lIns="0" tIns="0" rIns="0" bIns="0">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3">
            <a:extLst>
              <a:ext uri="{FF2B5EF4-FFF2-40B4-BE49-F238E27FC236}">
                <a16:creationId xmlns:a16="http://schemas.microsoft.com/office/drawing/2014/main" id="{B593D132-537B-9DD5-6B41-6F24C843C53D}"/>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10" name="Slide Number Placeholder 4">
            <a:extLst>
              <a:ext uri="{FF2B5EF4-FFF2-40B4-BE49-F238E27FC236}">
                <a16:creationId xmlns:a16="http://schemas.microsoft.com/office/drawing/2014/main" id="{BE6E8398-5863-5CDD-8A1A-FAF35E8D3A5D}"/>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sp>
        <p:nvSpPr>
          <p:cNvPr id="7" name="Date Placeholder 3">
            <a:extLst>
              <a:ext uri="{FF2B5EF4-FFF2-40B4-BE49-F238E27FC236}">
                <a16:creationId xmlns:a16="http://schemas.microsoft.com/office/drawing/2014/main" id="{2275FBC0-CDAF-8728-57DD-F90BC45BAA1B}"/>
              </a:ext>
            </a:extLst>
          </p:cNvPr>
          <p:cNvSpPr>
            <a:spLocks noGrp="1"/>
          </p:cNvSpPr>
          <p:nvPr>
            <p:ph type="dt" sz="half" idx="10"/>
          </p:nvPr>
        </p:nvSpPr>
        <p:spPr>
          <a:xfrm>
            <a:off x="657225" y="168401"/>
            <a:ext cx="2743200" cy="266700"/>
          </a:xfrm>
        </p:spPr>
        <p:txBody>
          <a:bodyPr/>
          <a:lstStyle>
            <a:lvl1pPr>
              <a:defRPr>
                <a:solidFill>
                  <a:schemeClr val="tx1"/>
                </a:solidFill>
              </a:defRPr>
            </a:lvl1pPr>
          </a:lstStyle>
          <a:p>
            <a:r>
              <a:rPr lang="en-US" altLang="zh-CN" dirty="0"/>
              <a:t>03/10/2025</a:t>
            </a:r>
            <a:fld id="{4D63035D-22A0-4334-A9AE-2457016C8B47}" type="datetime1">
              <a:rPr lang="en-US" smtClean="0"/>
              <a:pPr/>
              <a:t>4/15/26</a:t>
            </a:fld>
            <a:endParaRPr lang="en-US"/>
          </a:p>
        </p:txBody>
      </p:sp>
      <p:pic>
        <p:nvPicPr>
          <p:cNvPr id="17" name="Picture 16" descr="A blue sign with white text&#10;&#10;AI-generated content may be incorrect.">
            <a:extLst>
              <a:ext uri="{FF2B5EF4-FFF2-40B4-BE49-F238E27FC236}">
                <a16:creationId xmlns:a16="http://schemas.microsoft.com/office/drawing/2014/main" id="{E3592F7C-5055-C4D8-079D-83B1E2F84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4" name="Picture 3">
            <a:extLst>
              <a:ext uri="{FF2B5EF4-FFF2-40B4-BE49-F238E27FC236}">
                <a16:creationId xmlns:a16="http://schemas.microsoft.com/office/drawing/2014/main" id="{12F153A0-6022-6B18-C207-2EDA63DDC6D4}"/>
              </a:ext>
            </a:extLst>
          </p:cNvPr>
          <p:cNvPicPr>
            <a:picLocks noChangeAspect="1"/>
          </p:cNvPicPr>
          <p:nvPr userDrawn="1"/>
        </p:nvPicPr>
        <p:blipFill>
          <a:blip r:embed="rId3"/>
          <a:stretch>
            <a:fillRect/>
          </a:stretch>
        </p:blipFill>
        <p:spPr>
          <a:xfrm>
            <a:off x="10174147" y="0"/>
            <a:ext cx="1864057" cy="776690"/>
          </a:xfrm>
          <a:prstGeom prst="rect">
            <a:avLst/>
          </a:prstGeom>
        </p:spPr>
      </p:pic>
    </p:spTree>
    <p:extLst>
      <p:ext uri="{BB962C8B-B14F-4D97-AF65-F5344CB8AC3E}">
        <p14:creationId xmlns:p14="http://schemas.microsoft.com/office/powerpoint/2010/main" val="4294660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item Lists">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CB3C578-3B25-DE12-0521-367F4E721220}"/>
              </a:ext>
              <a:ext uri="{C183D7F6-B498-43B3-948B-1728B52AA6E4}">
                <adec:decorative xmlns:adec="http://schemas.microsoft.com/office/drawing/2017/decorative" val="1"/>
              </a:ext>
            </a:extLst>
          </p:cNvPr>
          <p:cNvSpPr/>
          <p:nvPr userDrawn="1"/>
        </p:nvSpPr>
        <p:spPr>
          <a:xfrm rot="5400000" flipH="1" flipV="1">
            <a:off x="6007099" y="673099"/>
            <a:ext cx="177801" cy="1219200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3">
            <a:extLst>
              <a:ext uri="{FF2B5EF4-FFF2-40B4-BE49-F238E27FC236}">
                <a16:creationId xmlns:a16="http://schemas.microsoft.com/office/drawing/2014/main" id="{13D9D504-F065-099D-DFC5-03AAFA58A1DE}"/>
              </a:ext>
              <a:ext uri="{C183D7F6-B498-43B3-948B-1728B52AA6E4}">
                <adec:decorative xmlns:adec="http://schemas.microsoft.com/office/drawing/2017/decorative" val="1"/>
              </a:ext>
            </a:extLst>
          </p:cNvPr>
          <p:cNvCxnSpPr>
            <a:cxnSpLocks/>
          </p:cNvCxnSpPr>
          <p:nvPr userDrawn="1"/>
        </p:nvCxnSpPr>
        <p:spPr>
          <a:xfrm>
            <a:off x="1107420"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4">
            <a:extLst>
              <a:ext uri="{FF2B5EF4-FFF2-40B4-BE49-F238E27FC236}">
                <a16:creationId xmlns:a16="http://schemas.microsoft.com/office/drawing/2014/main" id="{6DFB1812-ACA6-4DC3-03F0-C2E6122DF093}"/>
              </a:ext>
              <a:ext uri="{C183D7F6-B498-43B3-948B-1728B52AA6E4}">
                <adec:decorative xmlns:adec="http://schemas.microsoft.com/office/drawing/2017/decorative" val="1"/>
              </a:ext>
            </a:extLst>
          </p:cNvPr>
          <p:cNvCxnSpPr>
            <a:cxnSpLocks/>
          </p:cNvCxnSpPr>
          <p:nvPr userDrawn="1"/>
        </p:nvCxnSpPr>
        <p:spPr>
          <a:xfrm>
            <a:off x="1107420"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cxnSp>
        <p:nvCxnSpPr>
          <p:cNvPr id="15" name="Straight Connector 3">
            <a:extLst>
              <a:ext uri="{FF2B5EF4-FFF2-40B4-BE49-F238E27FC236}">
                <a16:creationId xmlns:a16="http://schemas.microsoft.com/office/drawing/2014/main" id="{03BC5B12-08AC-2BFA-4EDD-13EA2E2980AD}"/>
              </a:ext>
              <a:ext uri="{C183D7F6-B498-43B3-948B-1728B52AA6E4}">
                <adec:decorative xmlns:adec="http://schemas.microsoft.com/office/drawing/2017/decorative" val="1"/>
              </a:ext>
            </a:extLst>
          </p:cNvPr>
          <p:cNvCxnSpPr>
            <a:cxnSpLocks/>
          </p:cNvCxnSpPr>
          <p:nvPr userDrawn="1"/>
        </p:nvCxnSpPr>
        <p:spPr>
          <a:xfrm>
            <a:off x="1107420"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4">
            <a:extLst>
              <a:ext uri="{FF2B5EF4-FFF2-40B4-BE49-F238E27FC236}">
                <a16:creationId xmlns:a16="http://schemas.microsoft.com/office/drawing/2014/main" id="{A93A9BBB-A674-5564-A878-E3CA286CAE71}"/>
              </a:ext>
              <a:ext uri="{C183D7F6-B498-43B3-948B-1728B52AA6E4}">
                <adec:decorative xmlns:adec="http://schemas.microsoft.com/office/drawing/2017/decorative" val="1"/>
              </a:ext>
            </a:extLst>
          </p:cNvPr>
          <p:cNvCxnSpPr>
            <a:cxnSpLocks/>
          </p:cNvCxnSpPr>
          <p:nvPr userDrawn="1"/>
        </p:nvCxnSpPr>
        <p:spPr>
          <a:xfrm>
            <a:off x="1107420"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9CCEDB7-7782-5D8A-FC68-FF822CFE4673}"/>
              </a:ext>
            </a:extLst>
          </p:cNvPr>
          <p:cNvSpPr>
            <a:spLocks noGrp="1"/>
          </p:cNvSpPr>
          <p:nvPr>
            <p:ph type="title" hasCustomPrompt="1"/>
          </p:nvPr>
        </p:nvSpPr>
        <p:spPr>
          <a:xfrm>
            <a:off x="1107420" y="1130299"/>
            <a:ext cx="8510403" cy="1142367"/>
          </a:xfrm>
        </p:spPr>
        <p:txBody>
          <a:bodyPr lIns="0" tIns="0" rIns="0" bIns="0">
            <a:noAutofit/>
          </a:bodyPr>
          <a:lstStyle>
            <a:lvl1pPr>
              <a:defRPr sz="3600"/>
            </a:lvl1pPr>
          </a:lstStyle>
          <a:p>
            <a:r>
              <a:rPr lang="en-US"/>
              <a:t>Click to edit Master title style</a:t>
            </a:r>
          </a:p>
        </p:txBody>
      </p:sp>
      <p:sp>
        <p:nvSpPr>
          <p:cNvPr id="13" name="Text Placeholder 2">
            <a:extLst>
              <a:ext uri="{FF2B5EF4-FFF2-40B4-BE49-F238E27FC236}">
                <a16:creationId xmlns:a16="http://schemas.microsoft.com/office/drawing/2014/main" id="{27F44296-638D-5B08-2F89-F8907F3138E9}"/>
              </a:ext>
            </a:extLst>
          </p:cNvPr>
          <p:cNvSpPr>
            <a:spLocks noGrp="1"/>
          </p:cNvSpPr>
          <p:nvPr>
            <p:ph type="body" idx="1" hasCustomPrompt="1"/>
          </p:nvPr>
        </p:nvSpPr>
        <p:spPr>
          <a:xfrm>
            <a:off x="1107421"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0">
            <a:extLst>
              <a:ext uri="{FF2B5EF4-FFF2-40B4-BE49-F238E27FC236}">
                <a16:creationId xmlns:a16="http://schemas.microsoft.com/office/drawing/2014/main" id="{25EBA686-575C-E191-F98A-C0EBBA4F530E}"/>
              </a:ext>
            </a:extLst>
          </p:cNvPr>
          <p:cNvSpPr>
            <a:spLocks noGrp="1"/>
          </p:cNvSpPr>
          <p:nvPr>
            <p:ph type="body" sz="quarter" idx="13" hasCustomPrompt="1"/>
          </p:nvPr>
        </p:nvSpPr>
        <p:spPr>
          <a:xfrm>
            <a:off x="1107420"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sp>
        <p:nvSpPr>
          <p:cNvPr id="17" name="Text Placeholder 2">
            <a:extLst>
              <a:ext uri="{FF2B5EF4-FFF2-40B4-BE49-F238E27FC236}">
                <a16:creationId xmlns:a16="http://schemas.microsoft.com/office/drawing/2014/main" id="{147DF147-0973-9BC0-59E9-EA9637F0FED1}"/>
              </a:ext>
            </a:extLst>
          </p:cNvPr>
          <p:cNvSpPr>
            <a:spLocks noGrp="1"/>
          </p:cNvSpPr>
          <p:nvPr>
            <p:ph type="body" idx="18" hasCustomPrompt="1"/>
          </p:nvPr>
        </p:nvSpPr>
        <p:spPr>
          <a:xfrm>
            <a:off x="1107421"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10">
            <a:extLst>
              <a:ext uri="{FF2B5EF4-FFF2-40B4-BE49-F238E27FC236}">
                <a16:creationId xmlns:a16="http://schemas.microsoft.com/office/drawing/2014/main" id="{BC0FA2C4-2DCC-57D2-A4A8-C0E7A91A23BF}"/>
              </a:ext>
            </a:extLst>
          </p:cNvPr>
          <p:cNvSpPr>
            <a:spLocks noGrp="1"/>
          </p:cNvSpPr>
          <p:nvPr>
            <p:ph type="body" sz="quarter" idx="19" hasCustomPrompt="1"/>
          </p:nvPr>
        </p:nvSpPr>
        <p:spPr>
          <a:xfrm>
            <a:off x="1107420"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dirty="0"/>
              <a:t>Click to add item title</a:t>
            </a:r>
          </a:p>
        </p:txBody>
      </p:sp>
      <p:sp>
        <p:nvSpPr>
          <p:cNvPr id="22" name="Picture Placeholder 21">
            <a:extLst>
              <a:ext uri="{FF2B5EF4-FFF2-40B4-BE49-F238E27FC236}">
                <a16:creationId xmlns:a16="http://schemas.microsoft.com/office/drawing/2014/main" id="{26F9B4D9-EE44-B302-2788-6E680765993D}"/>
              </a:ext>
            </a:extLst>
          </p:cNvPr>
          <p:cNvSpPr>
            <a:spLocks noGrp="1"/>
          </p:cNvSpPr>
          <p:nvPr>
            <p:ph type="pic" sz="quarter" idx="20"/>
          </p:nvPr>
        </p:nvSpPr>
        <p:spPr>
          <a:xfrm>
            <a:off x="5063067" y="2691208"/>
            <a:ext cx="6196604" cy="3331705"/>
          </a:xfrm>
          <a:custGeom>
            <a:avLst/>
            <a:gdLst>
              <a:gd name="connsiteX0" fmla="*/ 0 w 6196604"/>
              <a:gd name="connsiteY0" fmla="*/ 0 h 3331705"/>
              <a:gd name="connsiteX1" fmla="*/ 6196604 w 6196604"/>
              <a:gd name="connsiteY1" fmla="*/ 0 h 3331705"/>
              <a:gd name="connsiteX2" fmla="*/ 6196604 w 6196604"/>
              <a:gd name="connsiteY2" fmla="*/ 3331705 h 3331705"/>
              <a:gd name="connsiteX3" fmla="*/ 0 w 6196604"/>
              <a:gd name="connsiteY3" fmla="*/ 3331705 h 3331705"/>
            </a:gdLst>
            <a:ahLst/>
            <a:cxnLst>
              <a:cxn ang="0">
                <a:pos x="connsiteX0" y="connsiteY0"/>
              </a:cxn>
              <a:cxn ang="0">
                <a:pos x="connsiteX1" y="connsiteY1"/>
              </a:cxn>
              <a:cxn ang="0">
                <a:pos x="connsiteX2" y="connsiteY2"/>
              </a:cxn>
              <a:cxn ang="0">
                <a:pos x="connsiteX3" y="connsiteY3"/>
              </a:cxn>
            </a:cxnLst>
            <a:rect l="l" t="t" r="r" b="b"/>
            <a:pathLst>
              <a:path w="6196604" h="3331705">
                <a:moveTo>
                  <a:pt x="0" y="0"/>
                </a:moveTo>
                <a:lnTo>
                  <a:pt x="6196604" y="0"/>
                </a:lnTo>
                <a:lnTo>
                  <a:pt x="6196604" y="3331705"/>
                </a:lnTo>
                <a:lnTo>
                  <a:pt x="0" y="3331705"/>
                </a:lnTo>
                <a:close/>
              </a:path>
            </a:pathLst>
          </a:custGeom>
        </p:spPr>
        <p:txBody>
          <a:bodyPr wrap="square">
            <a:noAutofit/>
          </a:bodyPr>
          <a:lstStyle/>
          <a:p>
            <a:endParaRPr lang="zh-CN" altLang="en-US"/>
          </a:p>
        </p:txBody>
      </p:sp>
      <p:sp>
        <p:nvSpPr>
          <p:cNvPr id="12" name="Date Placeholder 2">
            <a:extLst>
              <a:ext uri="{FF2B5EF4-FFF2-40B4-BE49-F238E27FC236}">
                <a16:creationId xmlns:a16="http://schemas.microsoft.com/office/drawing/2014/main" id="{60D48F82-45FC-A36B-0146-5E8D370B7C7E}"/>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1" name="Footer Placeholder 3">
            <a:extLst>
              <a:ext uri="{FF2B5EF4-FFF2-40B4-BE49-F238E27FC236}">
                <a16:creationId xmlns:a16="http://schemas.microsoft.com/office/drawing/2014/main" id="{0ACEA3CE-FEF8-2294-2081-7C50B08B5E8A}"/>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10" name="Slide Number Placeholder 4">
            <a:extLst>
              <a:ext uri="{FF2B5EF4-FFF2-40B4-BE49-F238E27FC236}">
                <a16:creationId xmlns:a16="http://schemas.microsoft.com/office/drawing/2014/main" id="{C5CEDF45-2CB7-35F2-5138-54DBA2ADD8F4}"/>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23" name="Picture 22" descr="A blue sign with white text&#10;&#10;AI-generated content may be incorrect.">
            <a:extLst>
              <a:ext uri="{FF2B5EF4-FFF2-40B4-BE49-F238E27FC236}">
                <a16:creationId xmlns:a16="http://schemas.microsoft.com/office/drawing/2014/main" id="{43547F9F-A819-4842-E06C-C4F8C1803C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4" name="Picture 3">
            <a:extLst>
              <a:ext uri="{FF2B5EF4-FFF2-40B4-BE49-F238E27FC236}">
                <a16:creationId xmlns:a16="http://schemas.microsoft.com/office/drawing/2014/main" id="{565F121E-9254-0FA1-9F18-CB0E6646135A}"/>
              </a:ext>
            </a:extLst>
          </p:cNvPr>
          <p:cNvPicPr>
            <a:picLocks noChangeAspect="1"/>
          </p:cNvPicPr>
          <p:nvPr userDrawn="1"/>
        </p:nvPicPr>
        <p:blipFill>
          <a:blip r:embed="rId3"/>
          <a:stretch>
            <a:fillRect/>
          </a:stretch>
        </p:blipFill>
        <p:spPr>
          <a:xfrm>
            <a:off x="10150997" y="0"/>
            <a:ext cx="1864057" cy="776690"/>
          </a:xfrm>
          <a:prstGeom prst="rect">
            <a:avLst/>
          </a:prstGeom>
        </p:spPr>
      </p:pic>
    </p:spTree>
    <p:extLst>
      <p:ext uri="{BB962C8B-B14F-4D97-AF65-F5344CB8AC3E}">
        <p14:creationId xmlns:p14="http://schemas.microsoft.com/office/powerpoint/2010/main" val="260354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item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1107420" y="1130299"/>
            <a:ext cx="8510403" cy="1142367"/>
          </a:xfrm>
        </p:spPr>
        <p:txBody>
          <a:bodyPr lIns="0" tIns="0" rIns="0" bIns="0">
            <a:noAutofit/>
          </a:bodyPr>
          <a:lstStyle>
            <a:lvl1pPr>
              <a:defRPr sz="3600"/>
            </a:lvl1pPr>
          </a:lstStyle>
          <a:p>
            <a:r>
              <a:rPr lang="en-US"/>
              <a:t>Click to edit Master title style</a:t>
            </a:r>
          </a:p>
        </p:txBody>
      </p:sp>
      <p:cxnSp>
        <p:nvCxnSpPr>
          <p:cNvPr id="14" name="Straight Connector 3">
            <a:extLst>
              <a:ext uri="{FF2B5EF4-FFF2-40B4-BE49-F238E27FC236}">
                <a16:creationId xmlns:a16="http://schemas.microsoft.com/office/drawing/2014/main" id="{F86D542F-38EC-61DB-7AD9-6453D6F0E4A4}"/>
              </a:ext>
              <a:ext uri="{C183D7F6-B498-43B3-948B-1728B52AA6E4}">
                <adec:decorative xmlns:adec="http://schemas.microsoft.com/office/drawing/2017/decorative" val="1"/>
              </a:ext>
            </a:extLst>
          </p:cNvPr>
          <p:cNvCxnSpPr>
            <a:cxnSpLocks/>
          </p:cNvCxnSpPr>
          <p:nvPr userDrawn="1"/>
        </p:nvCxnSpPr>
        <p:spPr>
          <a:xfrm>
            <a:off x="1107420"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4">
            <a:extLst>
              <a:ext uri="{FF2B5EF4-FFF2-40B4-BE49-F238E27FC236}">
                <a16:creationId xmlns:a16="http://schemas.microsoft.com/office/drawing/2014/main" id="{D17BECAB-B66B-0943-7AF6-21611173DC3E}"/>
              </a:ext>
              <a:ext uri="{C183D7F6-B498-43B3-948B-1728B52AA6E4}">
                <adec:decorative xmlns:adec="http://schemas.microsoft.com/office/drawing/2017/decorative" val="1"/>
              </a:ext>
            </a:extLst>
          </p:cNvPr>
          <p:cNvCxnSpPr>
            <a:cxnSpLocks/>
          </p:cNvCxnSpPr>
          <p:nvPr userDrawn="1"/>
        </p:nvCxnSpPr>
        <p:spPr>
          <a:xfrm>
            <a:off x="1107420"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6161399-D3CD-2B6A-7B5A-A173236E9A97}"/>
              </a:ext>
            </a:extLst>
          </p:cNvPr>
          <p:cNvSpPr>
            <a:spLocks noGrp="1"/>
          </p:cNvSpPr>
          <p:nvPr>
            <p:ph type="body" idx="1" hasCustomPrompt="1"/>
          </p:nvPr>
        </p:nvSpPr>
        <p:spPr>
          <a:xfrm>
            <a:off x="1107421"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3" name="Text Placeholder 10">
            <a:extLst>
              <a:ext uri="{FF2B5EF4-FFF2-40B4-BE49-F238E27FC236}">
                <a16:creationId xmlns:a16="http://schemas.microsoft.com/office/drawing/2014/main" id="{90822DB5-2A32-BB84-BE71-30DA82316A46}"/>
              </a:ext>
            </a:extLst>
          </p:cNvPr>
          <p:cNvSpPr>
            <a:spLocks noGrp="1"/>
          </p:cNvSpPr>
          <p:nvPr>
            <p:ph type="body" sz="quarter" idx="13" hasCustomPrompt="1"/>
          </p:nvPr>
        </p:nvSpPr>
        <p:spPr>
          <a:xfrm>
            <a:off x="1107420"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44" name="Straight Connector 3">
            <a:extLst>
              <a:ext uri="{FF2B5EF4-FFF2-40B4-BE49-F238E27FC236}">
                <a16:creationId xmlns:a16="http://schemas.microsoft.com/office/drawing/2014/main" id="{456CED7D-93B5-34BD-84D6-825AD84C449A}"/>
              </a:ext>
              <a:ext uri="{C183D7F6-B498-43B3-948B-1728B52AA6E4}">
                <adec:decorative xmlns:adec="http://schemas.microsoft.com/office/drawing/2017/decorative" val="1"/>
              </a:ext>
            </a:extLst>
          </p:cNvPr>
          <p:cNvCxnSpPr>
            <a:cxnSpLocks/>
          </p:cNvCxnSpPr>
          <p:nvPr userDrawn="1"/>
        </p:nvCxnSpPr>
        <p:spPr>
          <a:xfrm>
            <a:off x="4802105"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
            <a:extLst>
              <a:ext uri="{FF2B5EF4-FFF2-40B4-BE49-F238E27FC236}">
                <a16:creationId xmlns:a16="http://schemas.microsoft.com/office/drawing/2014/main" id="{12B87474-83B0-2583-6BEB-DBB264CC1B39}"/>
              </a:ext>
              <a:ext uri="{C183D7F6-B498-43B3-948B-1728B52AA6E4}">
                <adec:decorative xmlns:adec="http://schemas.microsoft.com/office/drawing/2017/decorative" val="1"/>
              </a:ext>
            </a:extLst>
          </p:cNvPr>
          <p:cNvCxnSpPr>
            <a:cxnSpLocks/>
          </p:cNvCxnSpPr>
          <p:nvPr userDrawn="1"/>
        </p:nvCxnSpPr>
        <p:spPr>
          <a:xfrm>
            <a:off x="4802105"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55BFE79B-8E6A-D9C7-8A98-4A21A96FDC4B}"/>
              </a:ext>
            </a:extLst>
          </p:cNvPr>
          <p:cNvSpPr>
            <a:spLocks noGrp="1"/>
          </p:cNvSpPr>
          <p:nvPr>
            <p:ph type="body" idx="14" hasCustomPrompt="1"/>
          </p:nvPr>
        </p:nvSpPr>
        <p:spPr>
          <a:xfrm>
            <a:off x="4802106"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10">
            <a:extLst>
              <a:ext uri="{FF2B5EF4-FFF2-40B4-BE49-F238E27FC236}">
                <a16:creationId xmlns:a16="http://schemas.microsoft.com/office/drawing/2014/main" id="{F5A556EA-CC4F-1770-022A-C73BB2B9835F}"/>
              </a:ext>
            </a:extLst>
          </p:cNvPr>
          <p:cNvSpPr>
            <a:spLocks noGrp="1"/>
          </p:cNvSpPr>
          <p:nvPr>
            <p:ph type="body" sz="quarter" idx="15" hasCustomPrompt="1"/>
          </p:nvPr>
        </p:nvSpPr>
        <p:spPr>
          <a:xfrm>
            <a:off x="4802105"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52" name="Straight Connector 3">
            <a:extLst>
              <a:ext uri="{FF2B5EF4-FFF2-40B4-BE49-F238E27FC236}">
                <a16:creationId xmlns:a16="http://schemas.microsoft.com/office/drawing/2014/main" id="{664CF928-1384-68A8-D1B4-8DEB8E0FF213}"/>
              </a:ext>
              <a:ext uri="{C183D7F6-B498-43B3-948B-1728B52AA6E4}">
                <adec:decorative xmlns:adec="http://schemas.microsoft.com/office/drawing/2017/decorative" val="1"/>
              </a:ext>
            </a:extLst>
          </p:cNvPr>
          <p:cNvCxnSpPr>
            <a:cxnSpLocks/>
          </p:cNvCxnSpPr>
          <p:nvPr userDrawn="1"/>
        </p:nvCxnSpPr>
        <p:spPr>
          <a:xfrm>
            <a:off x="1107420"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4">
            <a:extLst>
              <a:ext uri="{FF2B5EF4-FFF2-40B4-BE49-F238E27FC236}">
                <a16:creationId xmlns:a16="http://schemas.microsoft.com/office/drawing/2014/main" id="{82427830-33ED-2D71-F1A1-A803CC6A3340}"/>
              </a:ext>
              <a:ext uri="{C183D7F6-B498-43B3-948B-1728B52AA6E4}">
                <adec:decorative xmlns:adec="http://schemas.microsoft.com/office/drawing/2017/decorative" val="1"/>
              </a:ext>
            </a:extLst>
          </p:cNvPr>
          <p:cNvCxnSpPr>
            <a:cxnSpLocks/>
          </p:cNvCxnSpPr>
          <p:nvPr userDrawn="1"/>
        </p:nvCxnSpPr>
        <p:spPr>
          <a:xfrm>
            <a:off x="1107420"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54" name="Text Placeholder 2">
            <a:extLst>
              <a:ext uri="{FF2B5EF4-FFF2-40B4-BE49-F238E27FC236}">
                <a16:creationId xmlns:a16="http://schemas.microsoft.com/office/drawing/2014/main" id="{A01FC06B-A087-E474-D4A7-336F08F727D1}"/>
              </a:ext>
            </a:extLst>
          </p:cNvPr>
          <p:cNvSpPr>
            <a:spLocks noGrp="1"/>
          </p:cNvSpPr>
          <p:nvPr>
            <p:ph type="body" idx="18" hasCustomPrompt="1"/>
          </p:nvPr>
        </p:nvSpPr>
        <p:spPr>
          <a:xfrm>
            <a:off x="1107421"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5" name="Text Placeholder 10">
            <a:extLst>
              <a:ext uri="{FF2B5EF4-FFF2-40B4-BE49-F238E27FC236}">
                <a16:creationId xmlns:a16="http://schemas.microsoft.com/office/drawing/2014/main" id="{E6AD28EF-5FD9-495F-E6E5-08E2C0E0B52C}"/>
              </a:ext>
            </a:extLst>
          </p:cNvPr>
          <p:cNvSpPr>
            <a:spLocks noGrp="1"/>
          </p:cNvSpPr>
          <p:nvPr>
            <p:ph type="body" sz="quarter" idx="19" hasCustomPrompt="1"/>
          </p:nvPr>
        </p:nvSpPr>
        <p:spPr>
          <a:xfrm>
            <a:off x="1107420"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48" name="Straight Connector 3">
            <a:extLst>
              <a:ext uri="{FF2B5EF4-FFF2-40B4-BE49-F238E27FC236}">
                <a16:creationId xmlns:a16="http://schemas.microsoft.com/office/drawing/2014/main" id="{94AEDC53-C272-2AB2-5E5D-F72DAB0DD2C8}"/>
              </a:ext>
              <a:ext uri="{C183D7F6-B498-43B3-948B-1728B52AA6E4}">
                <adec:decorative xmlns:adec="http://schemas.microsoft.com/office/drawing/2017/decorative" val="1"/>
              </a:ext>
            </a:extLst>
          </p:cNvPr>
          <p:cNvCxnSpPr>
            <a:cxnSpLocks/>
          </p:cNvCxnSpPr>
          <p:nvPr userDrawn="1"/>
        </p:nvCxnSpPr>
        <p:spPr>
          <a:xfrm>
            <a:off x="4802105"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
            <a:extLst>
              <a:ext uri="{FF2B5EF4-FFF2-40B4-BE49-F238E27FC236}">
                <a16:creationId xmlns:a16="http://schemas.microsoft.com/office/drawing/2014/main" id="{055C88A9-A0AC-5C27-5E5E-84D680EBD2FD}"/>
              </a:ext>
              <a:ext uri="{C183D7F6-B498-43B3-948B-1728B52AA6E4}">
                <adec:decorative xmlns:adec="http://schemas.microsoft.com/office/drawing/2017/decorative" val="1"/>
              </a:ext>
            </a:extLst>
          </p:cNvPr>
          <p:cNvCxnSpPr>
            <a:cxnSpLocks/>
          </p:cNvCxnSpPr>
          <p:nvPr userDrawn="1"/>
        </p:nvCxnSpPr>
        <p:spPr>
          <a:xfrm>
            <a:off x="4802105"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50" name="Text Placeholder 2">
            <a:extLst>
              <a:ext uri="{FF2B5EF4-FFF2-40B4-BE49-F238E27FC236}">
                <a16:creationId xmlns:a16="http://schemas.microsoft.com/office/drawing/2014/main" id="{335D000D-A853-BF2A-796C-5BB4089FE151}"/>
              </a:ext>
            </a:extLst>
          </p:cNvPr>
          <p:cNvSpPr>
            <a:spLocks noGrp="1"/>
          </p:cNvSpPr>
          <p:nvPr>
            <p:ph type="body" idx="16" hasCustomPrompt="1"/>
          </p:nvPr>
        </p:nvSpPr>
        <p:spPr>
          <a:xfrm>
            <a:off x="4802106"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1" name="Text Placeholder 10">
            <a:extLst>
              <a:ext uri="{FF2B5EF4-FFF2-40B4-BE49-F238E27FC236}">
                <a16:creationId xmlns:a16="http://schemas.microsoft.com/office/drawing/2014/main" id="{B774CFC3-0318-B4D5-3562-72284B097DFA}"/>
              </a:ext>
            </a:extLst>
          </p:cNvPr>
          <p:cNvSpPr>
            <a:spLocks noGrp="1"/>
          </p:cNvSpPr>
          <p:nvPr>
            <p:ph type="body" sz="quarter" idx="17" hasCustomPrompt="1"/>
          </p:nvPr>
        </p:nvSpPr>
        <p:spPr>
          <a:xfrm>
            <a:off x="4802105"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sp>
        <p:nvSpPr>
          <p:cNvPr id="12" name="Date Placeholder 2">
            <a:extLst>
              <a:ext uri="{FF2B5EF4-FFF2-40B4-BE49-F238E27FC236}">
                <a16:creationId xmlns:a16="http://schemas.microsoft.com/office/drawing/2014/main" id="{60D48F82-45FC-A36B-0146-5E8D370B7C7E}"/>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1" name="Footer Placeholder 3">
            <a:extLst>
              <a:ext uri="{FF2B5EF4-FFF2-40B4-BE49-F238E27FC236}">
                <a16:creationId xmlns:a16="http://schemas.microsoft.com/office/drawing/2014/main" id="{0ACEA3CE-FEF8-2294-2081-7C50B08B5E8A}"/>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10" name="Slide Number Placeholder 4">
            <a:extLst>
              <a:ext uri="{FF2B5EF4-FFF2-40B4-BE49-F238E27FC236}">
                <a16:creationId xmlns:a16="http://schemas.microsoft.com/office/drawing/2014/main" id="{C5CEDF45-2CB7-35F2-5138-54DBA2ADD8F4}"/>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8" name="Picture 7" descr="A blue sign with white text&#10;&#10;AI-generated content may be incorrect.">
            <a:extLst>
              <a:ext uri="{FF2B5EF4-FFF2-40B4-BE49-F238E27FC236}">
                <a16:creationId xmlns:a16="http://schemas.microsoft.com/office/drawing/2014/main" id="{7A68491D-34B3-FCD6-B9C5-113DD6222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3" name="Picture 2">
            <a:extLst>
              <a:ext uri="{FF2B5EF4-FFF2-40B4-BE49-F238E27FC236}">
                <a16:creationId xmlns:a16="http://schemas.microsoft.com/office/drawing/2014/main" id="{6048C4FE-19DA-9894-358B-A760235E6072}"/>
              </a:ext>
            </a:extLst>
          </p:cNvPr>
          <p:cNvPicPr>
            <a:picLocks noChangeAspect="1"/>
          </p:cNvPicPr>
          <p:nvPr userDrawn="1"/>
        </p:nvPicPr>
        <p:blipFill>
          <a:blip r:embed="rId3"/>
          <a:stretch>
            <a:fillRect/>
          </a:stretch>
        </p:blipFill>
        <p:spPr>
          <a:xfrm>
            <a:off x="10049599" y="0"/>
            <a:ext cx="2118167" cy="882569"/>
          </a:xfrm>
          <a:prstGeom prst="rect">
            <a:avLst/>
          </a:prstGeom>
        </p:spPr>
      </p:pic>
    </p:spTree>
    <p:extLst>
      <p:ext uri="{BB962C8B-B14F-4D97-AF65-F5344CB8AC3E}">
        <p14:creationId xmlns:p14="http://schemas.microsoft.com/office/powerpoint/2010/main" val="64115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EBD2A05F-7D97-AC92-8751-B2038D22C7B7}"/>
              </a:ext>
              <a:ext uri="{C183D7F6-B498-43B3-948B-1728B52AA6E4}">
                <adec:decorative xmlns:adec="http://schemas.microsoft.com/office/drawing/2017/decorative" val="1"/>
              </a:ext>
            </a:extLst>
          </p:cNvPr>
          <p:cNvSpPr/>
          <p:nvPr userDrawn="1"/>
        </p:nvSpPr>
        <p:spPr>
          <a:xfrm flipH="1">
            <a:off x="10122840" y="3949841"/>
            <a:ext cx="2069156" cy="290816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60400" y="854239"/>
            <a:ext cx="7833895" cy="2749573"/>
          </a:xfrm>
        </p:spPr>
        <p:txBody>
          <a:bodyPr lIns="0" tIns="0" rIns="0" bIns="0"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657225" y="3652845"/>
            <a:ext cx="7376609" cy="1014984"/>
          </a:xfrm>
        </p:spPr>
        <p:txBody>
          <a:bodyPr lIns="0" tIns="0" rIns="0" bIns="0" anchor="t">
            <a:norm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A3A9F20F-0C3A-1397-9D15-E8FAB1915A63}"/>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8" name="Footer Placeholder 4">
            <a:extLst>
              <a:ext uri="{FF2B5EF4-FFF2-40B4-BE49-F238E27FC236}">
                <a16:creationId xmlns:a16="http://schemas.microsoft.com/office/drawing/2014/main" id="{D1D99E05-D2CE-BA6C-1B55-023B81570C95}"/>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7" name="Slide Number Placeholder 5">
            <a:extLst>
              <a:ext uri="{FF2B5EF4-FFF2-40B4-BE49-F238E27FC236}">
                <a16:creationId xmlns:a16="http://schemas.microsoft.com/office/drawing/2014/main" id="{B17487FF-71BE-78AA-BA49-FBF87B6E3985}"/>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11" name="Freeform: Shape 3">
            <a:extLst>
              <a:ext uri="{FF2B5EF4-FFF2-40B4-BE49-F238E27FC236}">
                <a16:creationId xmlns:a16="http://schemas.microsoft.com/office/drawing/2014/main" id="{5EC4A581-A833-A254-3039-BDBCA788BCA6}"/>
              </a:ext>
              <a:ext uri="{C183D7F6-B498-43B3-948B-1728B52AA6E4}">
                <adec:decorative xmlns:adec="http://schemas.microsoft.com/office/drawing/2017/decorative" val="1"/>
              </a:ext>
            </a:extLst>
          </p:cNvPr>
          <p:cNvSpPr/>
          <p:nvPr userDrawn="1"/>
        </p:nvSpPr>
        <p:spPr>
          <a:xfrm>
            <a:off x="10222717" y="0"/>
            <a:ext cx="1969281" cy="188068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Rectangle 10">
            <a:extLst>
              <a:ext uri="{FF2B5EF4-FFF2-40B4-BE49-F238E27FC236}">
                <a16:creationId xmlns:a16="http://schemas.microsoft.com/office/drawing/2014/main" id="{9FFED0BB-EF13-651B-6B3F-61EAF5473C2D}"/>
              </a:ext>
              <a:ext uri="{C183D7F6-B498-43B3-948B-1728B52AA6E4}">
                <adec:decorative xmlns:adec="http://schemas.microsoft.com/office/drawing/2017/decorative" val="1"/>
              </a:ext>
            </a:extLst>
          </p:cNvPr>
          <p:cNvSpPr/>
          <p:nvPr userDrawn="1"/>
        </p:nvSpPr>
        <p:spPr>
          <a:xfrm flipH="1">
            <a:off x="8153560" y="4795948"/>
            <a:ext cx="1969280" cy="2069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10">
            <a:extLst>
              <a:ext uri="{FF2B5EF4-FFF2-40B4-BE49-F238E27FC236}">
                <a16:creationId xmlns:a16="http://schemas.microsoft.com/office/drawing/2014/main" id="{04CA4762-63F5-8110-8D25-0FE369BADEA0}"/>
              </a:ext>
            </a:extLst>
          </p:cNvPr>
          <p:cNvSpPr>
            <a:spLocks noGrp="1"/>
          </p:cNvSpPr>
          <p:nvPr>
            <p:ph type="body" sz="quarter" idx="15" hasCustomPrompt="1"/>
          </p:nvPr>
        </p:nvSpPr>
        <p:spPr>
          <a:xfrm>
            <a:off x="657225" y="4701093"/>
            <a:ext cx="2465836" cy="314757"/>
          </a:xfrm>
        </p:spPr>
        <p:txBody>
          <a:bodyPr>
            <a:normAutofit/>
          </a:bodyPr>
          <a:lstStyle>
            <a:lvl1pPr>
              <a:defRPr sz="1600"/>
            </a:lvl1pPr>
          </a:lstStyle>
          <a:p>
            <a:pPr lvl="0"/>
            <a:r>
              <a:rPr lang="en-US" altLang="zh-CN" sz="1600"/>
              <a:t>Presenter Name</a:t>
            </a:r>
            <a:endParaRPr lang="zh-CN" altLang="en-US"/>
          </a:p>
        </p:txBody>
      </p:sp>
      <p:pic>
        <p:nvPicPr>
          <p:cNvPr id="5" name="Picture 4" descr="A blue sign with white text&#10;&#10;AI-generated content may be incorrect.">
            <a:extLst>
              <a:ext uri="{FF2B5EF4-FFF2-40B4-BE49-F238E27FC236}">
                <a16:creationId xmlns:a16="http://schemas.microsoft.com/office/drawing/2014/main" id="{F76DE77D-6741-5DCF-4E1B-6D17BA47B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4824" y="6052779"/>
            <a:ext cx="5918200" cy="850900"/>
          </a:xfrm>
          <a:prstGeom prst="rect">
            <a:avLst/>
          </a:prstGeom>
        </p:spPr>
      </p:pic>
      <p:pic>
        <p:nvPicPr>
          <p:cNvPr id="10" name="Picture 9">
            <a:extLst>
              <a:ext uri="{FF2B5EF4-FFF2-40B4-BE49-F238E27FC236}">
                <a16:creationId xmlns:a16="http://schemas.microsoft.com/office/drawing/2014/main" id="{D1FBDFEA-8362-1D25-1685-18A00D33F288}"/>
              </a:ext>
            </a:extLst>
          </p:cNvPr>
          <p:cNvPicPr>
            <a:picLocks noChangeAspect="1"/>
          </p:cNvPicPr>
          <p:nvPr userDrawn="1"/>
        </p:nvPicPr>
        <p:blipFill>
          <a:blip r:embed="rId3"/>
          <a:stretch>
            <a:fillRect/>
          </a:stretch>
        </p:blipFill>
        <p:spPr>
          <a:xfrm>
            <a:off x="10143280" y="2213658"/>
            <a:ext cx="2048719" cy="853633"/>
          </a:xfrm>
          <a:prstGeom prst="rect">
            <a:avLst/>
          </a:prstGeom>
        </p:spPr>
      </p:pic>
    </p:spTree>
    <p:extLst>
      <p:ext uri="{BB962C8B-B14F-4D97-AF65-F5344CB8AC3E}">
        <p14:creationId xmlns:p14="http://schemas.microsoft.com/office/powerpoint/2010/main" val="3489676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CB3C578-3B25-DE12-0521-367F4E721220}"/>
              </a:ext>
              <a:ext uri="{C183D7F6-B498-43B3-948B-1728B52AA6E4}">
                <adec:decorative xmlns:adec="http://schemas.microsoft.com/office/drawing/2017/decorative" val="1"/>
              </a:ext>
            </a:extLst>
          </p:cNvPr>
          <p:cNvSpPr/>
          <p:nvPr userDrawn="1"/>
        </p:nvSpPr>
        <p:spPr>
          <a:xfrm rot="5400000" flipH="1" flipV="1">
            <a:off x="6007099" y="673099"/>
            <a:ext cx="177801" cy="1219200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1">
            <a:extLst>
              <a:ext uri="{FF2B5EF4-FFF2-40B4-BE49-F238E27FC236}">
                <a16:creationId xmlns:a16="http://schemas.microsoft.com/office/drawing/2014/main" id="{09CCEDB7-7782-5D8A-FC68-FF822CFE4673}"/>
              </a:ext>
            </a:extLst>
          </p:cNvPr>
          <p:cNvSpPr>
            <a:spLocks noGrp="1"/>
          </p:cNvSpPr>
          <p:nvPr>
            <p:ph type="title" hasCustomPrompt="1"/>
          </p:nvPr>
        </p:nvSpPr>
        <p:spPr>
          <a:xfrm>
            <a:off x="1107420" y="1130299"/>
            <a:ext cx="8510403" cy="1142367"/>
          </a:xfrm>
        </p:spPr>
        <p:txBody>
          <a:bodyPr lIns="0" tIns="0" rIns="0" bIns="0">
            <a:noAutofit/>
          </a:bodyPr>
          <a:lstStyle>
            <a:lvl1pPr>
              <a:defRPr sz="3600"/>
            </a:lvl1pPr>
          </a:lstStyle>
          <a:p>
            <a:r>
              <a:rPr lang="en-US"/>
              <a:t>Click to edit Master title style</a:t>
            </a:r>
          </a:p>
        </p:txBody>
      </p:sp>
      <p:sp>
        <p:nvSpPr>
          <p:cNvPr id="14" name="Picture Placeholder 13">
            <a:extLst>
              <a:ext uri="{FF2B5EF4-FFF2-40B4-BE49-F238E27FC236}">
                <a16:creationId xmlns:a16="http://schemas.microsoft.com/office/drawing/2014/main" id="{E3235B6E-0BC4-E35C-A63D-8431B00F0646}"/>
              </a:ext>
            </a:extLst>
          </p:cNvPr>
          <p:cNvSpPr>
            <a:spLocks noGrp="1"/>
          </p:cNvSpPr>
          <p:nvPr>
            <p:ph type="pic" sz="quarter" idx="24"/>
          </p:nvPr>
        </p:nvSpPr>
        <p:spPr>
          <a:xfrm>
            <a:off x="1107422" y="2714114"/>
            <a:ext cx="3286779" cy="3144803"/>
          </a:xfrm>
          <a:custGeom>
            <a:avLst/>
            <a:gdLst>
              <a:gd name="connsiteX0" fmla="*/ 0 w 3286779"/>
              <a:gd name="connsiteY0" fmla="*/ 0 h 3144803"/>
              <a:gd name="connsiteX1" fmla="*/ 3286779 w 3286779"/>
              <a:gd name="connsiteY1" fmla="*/ 0 h 3144803"/>
              <a:gd name="connsiteX2" fmla="*/ 3286779 w 3286779"/>
              <a:gd name="connsiteY2" fmla="*/ 3144803 h 3144803"/>
              <a:gd name="connsiteX3" fmla="*/ 0 w 3286779"/>
              <a:gd name="connsiteY3" fmla="*/ 3144803 h 3144803"/>
            </a:gdLst>
            <a:ahLst/>
            <a:cxnLst>
              <a:cxn ang="0">
                <a:pos x="connsiteX0" y="connsiteY0"/>
              </a:cxn>
              <a:cxn ang="0">
                <a:pos x="connsiteX1" y="connsiteY1"/>
              </a:cxn>
              <a:cxn ang="0">
                <a:pos x="connsiteX2" y="connsiteY2"/>
              </a:cxn>
              <a:cxn ang="0">
                <a:pos x="connsiteX3" y="connsiteY3"/>
              </a:cxn>
            </a:cxnLst>
            <a:rect l="l" t="t" r="r" b="b"/>
            <a:pathLst>
              <a:path w="3286779" h="3144803">
                <a:moveTo>
                  <a:pt x="0" y="0"/>
                </a:moveTo>
                <a:lnTo>
                  <a:pt x="3286779" y="0"/>
                </a:lnTo>
                <a:lnTo>
                  <a:pt x="3286779" y="3144803"/>
                </a:lnTo>
                <a:lnTo>
                  <a:pt x="0" y="3144803"/>
                </a:lnTo>
                <a:close/>
              </a:path>
            </a:pathLst>
          </a:custGeom>
        </p:spPr>
        <p:txBody>
          <a:bodyPr wrap="square">
            <a:noAutofit/>
          </a:bodyPr>
          <a:lstStyle/>
          <a:p>
            <a:endParaRPr lang="zh-CN" altLang="en-US"/>
          </a:p>
        </p:txBody>
      </p:sp>
      <p:cxnSp>
        <p:nvCxnSpPr>
          <p:cNvPr id="19" name="Straight Connector 3">
            <a:extLst>
              <a:ext uri="{FF2B5EF4-FFF2-40B4-BE49-F238E27FC236}">
                <a16:creationId xmlns:a16="http://schemas.microsoft.com/office/drawing/2014/main" id="{917DECF4-2610-D056-1F1B-0A01B2308F3C}"/>
              </a:ext>
              <a:ext uri="{C183D7F6-B498-43B3-948B-1728B52AA6E4}">
                <adec:decorative xmlns:adec="http://schemas.microsoft.com/office/drawing/2017/decorative" val="1"/>
              </a:ext>
            </a:extLst>
          </p:cNvPr>
          <p:cNvCxnSpPr>
            <a:cxnSpLocks/>
          </p:cNvCxnSpPr>
          <p:nvPr userDrawn="1"/>
        </p:nvCxnSpPr>
        <p:spPr>
          <a:xfrm>
            <a:off x="4802105"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4">
            <a:extLst>
              <a:ext uri="{FF2B5EF4-FFF2-40B4-BE49-F238E27FC236}">
                <a16:creationId xmlns:a16="http://schemas.microsoft.com/office/drawing/2014/main" id="{2C28AB49-3DB1-E52D-1AB4-B1709BC0AB85}"/>
              </a:ext>
              <a:ext uri="{C183D7F6-B498-43B3-948B-1728B52AA6E4}">
                <adec:decorative xmlns:adec="http://schemas.microsoft.com/office/drawing/2017/decorative" val="1"/>
              </a:ext>
            </a:extLst>
          </p:cNvPr>
          <p:cNvCxnSpPr>
            <a:cxnSpLocks/>
          </p:cNvCxnSpPr>
          <p:nvPr userDrawn="1"/>
        </p:nvCxnSpPr>
        <p:spPr>
          <a:xfrm>
            <a:off x="4802105"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0FAA266-7A2C-303C-37A9-D9096061EB68}"/>
              </a:ext>
            </a:extLst>
          </p:cNvPr>
          <p:cNvSpPr>
            <a:spLocks noGrp="1"/>
          </p:cNvSpPr>
          <p:nvPr>
            <p:ph type="body" idx="14" hasCustomPrompt="1"/>
          </p:nvPr>
        </p:nvSpPr>
        <p:spPr>
          <a:xfrm>
            <a:off x="4802106"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0">
            <a:extLst>
              <a:ext uri="{FF2B5EF4-FFF2-40B4-BE49-F238E27FC236}">
                <a16:creationId xmlns:a16="http://schemas.microsoft.com/office/drawing/2014/main" id="{30CEB8D7-8819-9032-A32B-1E36953A03F9}"/>
              </a:ext>
            </a:extLst>
          </p:cNvPr>
          <p:cNvSpPr>
            <a:spLocks noGrp="1"/>
          </p:cNvSpPr>
          <p:nvPr>
            <p:ph type="body" sz="quarter" idx="15" hasCustomPrompt="1"/>
          </p:nvPr>
        </p:nvSpPr>
        <p:spPr>
          <a:xfrm>
            <a:off x="4802105"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23" name="Straight Connector 3">
            <a:extLst>
              <a:ext uri="{FF2B5EF4-FFF2-40B4-BE49-F238E27FC236}">
                <a16:creationId xmlns:a16="http://schemas.microsoft.com/office/drawing/2014/main" id="{A273CF89-AB4A-0304-626F-BFDCFC1E20C6}"/>
              </a:ext>
              <a:ext uri="{C183D7F6-B498-43B3-948B-1728B52AA6E4}">
                <adec:decorative xmlns:adec="http://schemas.microsoft.com/office/drawing/2017/decorative" val="1"/>
              </a:ext>
            </a:extLst>
          </p:cNvPr>
          <p:cNvCxnSpPr>
            <a:cxnSpLocks/>
          </p:cNvCxnSpPr>
          <p:nvPr userDrawn="1"/>
        </p:nvCxnSpPr>
        <p:spPr>
          <a:xfrm>
            <a:off x="4802105"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4">
            <a:extLst>
              <a:ext uri="{FF2B5EF4-FFF2-40B4-BE49-F238E27FC236}">
                <a16:creationId xmlns:a16="http://schemas.microsoft.com/office/drawing/2014/main" id="{5A619983-7048-CFFA-2B3F-E567DA8E3A19}"/>
              </a:ext>
              <a:ext uri="{C183D7F6-B498-43B3-948B-1728B52AA6E4}">
                <adec:decorative xmlns:adec="http://schemas.microsoft.com/office/drawing/2017/decorative" val="1"/>
              </a:ext>
            </a:extLst>
          </p:cNvPr>
          <p:cNvCxnSpPr>
            <a:cxnSpLocks/>
          </p:cNvCxnSpPr>
          <p:nvPr userDrawn="1"/>
        </p:nvCxnSpPr>
        <p:spPr>
          <a:xfrm>
            <a:off x="4802105"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60DD2985-D841-921A-2CA5-FA93C316ACBF}"/>
              </a:ext>
            </a:extLst>
          </p:cNvPr>
          <p:cNvSpPr>
            <a:spLocks noGrp="1"/>
          </p:cNvSpPr>
          <p:nvPr>
            <p:ph type="body" idx="16" hasCustomPrompt="1"/>
          </p:nvPr>
        </p:nvSpPr>
        <p:spPr>
          <a:xfrm>
            <a:off x="4802106"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0">
            <a:extLst>
              <a:ext uri="{FF2B5EF4-FFF2-40B4-BE49-F238E27FC236}">
                <a16:creationId xmlns:a16="http://schemas.microsoft.com/office/drawing/2014/main" id="{A1B32814-1E10-4360-C81E-F89CCF857006}"/>
              </a:ext>
            </a:extLst>
          </p:cNvPr>
          <p:cNvSpPr>
            <a:spLocks noGrp="1"/>
          </p:cNvSpPr>
          <p:nvPr>
            <p:ph type="body" sz="quarter" idx="17" hasCustomPrompt="1"/>
          </p:nvPr>
        </p:nvSpPr>
        <p:spPr>
          <a:xfrm>
            <a:off x="4802105"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44" name="Straight Connector 3">
            <a:extLst>
              <a:ext uri="{FF2B5EF4-FFF2-40B4-BE49-F238E27FC236}">
                <a16:creationId xmlns:a16="http://schemas.microsoft.com/office/drawing/2014/main" id="{E3DDDE90-D898-8159-4120-69CD5B67197A}"/>
              </a:ext>
              <a:ext uri="{C183D7F6-B498-43B3-948B-1728B52AA6E4}">
                <adec:decorative xmlns:adec="http://schemas.microsoft.com/office/drawing/2017/decorative" val="1"/>
              </a:ext>
            </a:extLst>
          </p:cNvPr>
          <p:cNvCxnSpPr>
            <a:cxnSpLocks/>
          </p:cNvCxnSpPr>
          <p:nvPr userDrawn="1"/>
        </p:nvCxnSpPr>
        <p:spPr>
          <a:xfrm>
            <a:off x="8548005"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
            <a:extLst>
              <a:ext uri="{FF2B5EF4-FFF2-40B4-BE49-F238E27FC236}">
                <a16:creationId xmlns:a16="http://schemas.microsoft.com/office/drawing/2014/main" id="{911865EF-2FFC-ABE3-A83C-6F770125D1C6}"/>
              </a:ext>
              <a:ext uri="{C183D7F6-B498-43B3-948B-1728B52AA6E4}">
                <adec:decorative xmlns:adec="http://schemas.microsoft.com/office/drawing/2017/decorative" val="1"/>
              </a:ext>
            </a:extLst>
          </p:cNvPr>
          <p:cNvCxnSpPr>
            <a:cxnSpLocks/>
          </p:cNvCxnSpPr>
          <p:nvPr userDrawn="1"/>
        </p:nvCxnSpPr>
        <p:spPr>
          <a:xfrm>
            <a:off x="8548005"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46" name="Text Placeholder 2">
            <a:extLst>
              <a:ext uri="{FF2B5EF4-FFF2-40B4-BE49-F238E27FC236}">
                <a16:creationId xmlns:a16="http://schemas.microsoft.com/office/drawing/2014/main" id="{6F566BA2-1186-85A4-6ED7-A0446CC42128}"/>
              </a:ext>
            </a:extLst>
          </p:cNvPr>
          <p:cNvSpPr>
            <a:spLocks noGrp="1"/>
          </p:cNvSpPr>
          <p:nvPr>
            <p:ph type="body" idx="20" hasCustomPrompt="1"/>
          </p:nvPr>
        </p:nvSpPr>
        <p:spPr>
          <a:xfrm>
            <a:off x="8548006"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7" name="Text Placeholder 10">
            <a:extLst>
              <a:ext uri="{FF2B5EF4-FFF2-40B4-BE49-F238E27FC236}">
                <a16:creationId xmlns:a16="http://schemas.microsoft.com/office/drawing/2014/main" id="{802D8DCD-6AEF-BCCC-41E1-218BC4F8CBCC}"/>
              </a:ext>
            </a:extLst>
          </p:cNvPr>
          <p:cNvSpPr>
            <a:spLocks noGrp="1"/>
          </p:cNvSpPr>
          <p:nvPr>
            <p:ph type="body" sz="quarter" idx="21" hasCustomPrompt="1"/>
          </p:nvPr>
        </p:nvSpPr>
        <p:spPr>
          <a:xfrm>
            <a:off x="8548005"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48" name="Straight Connector 3">
            <a:extLst>
              <a:ext uri="{FF2B5EF4-FFF2-40B4-BE49-F238E27FC236}">
                <a16:creationId xmlns:a16="http://schemas.microsoft.com/office/drawing/2014/main" id="{6EF6E5FB-696E-E4DA-376C-C6E58622653B}"/>
              </a:ext>
              <a:ext uri="{C183D7F6-B498-43B3-948B-1728B52AA6E4}">
                <adec:decorative xmlns:adec="http://schemas.microsoft.com/office/drawing/2017/decorative" val="1"/>
              </a:ext>
            </a:extLst>
          </p:cNvPr>
          <p:cNvCxnSpPr>
            <a:cxnSpLocks/>
          </p:cNvCxnSpPr>
          <p:nvPr userDrawn="1"/>
        </p:nvCxnSpPr>
        <p:spPr>
          <a:xfrm>
            <a:off x="8548005"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
            <a:extLst>
              <a:ext uri="{FF2B5EF4-FFF2-40B4-BE49-F238E27FC236}">
                <a16:creationId xmlns:a16="http://schemas.microsoft.com/office/drawing/2014/main" id="{45179F2C-623F-1831-DD39-ED9E7ED59319}"/>
              </a:ext>
              <a:ext uri="{C183D7F6-B498-43B3-948B-1728B52AA6E4}">
                <adec:decorative xmlns:adec="http://schemas.microsoft.com/office/drawing/2017/decorative" val="1"/>
              </a:ext>
            </a:extLst>
          </p:cNvPr>
          <p:cNvCxnSpPr>
            <a:cxnSpLocks/>
          </p:cNvCxnSpPr>
          <p:nvPr userDrawn="1"/>
        </p:nvCxnSpPr>
        <p:spPr>
          <a:xfrm>
            <a:off x="8548005"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50" name="Text Placeholder 2">
            <a:extLst>
              <a:ext uri="{FF2B5EF4-FFF2-40B4-BE49-F238E27FC236}">
                <a16:creationId xmlns:a16="http://schemas.microsoft.com/office/drawing/2014/main" id="{A0830792-F096-74D1-6CB2-FE2D1864B418}"/>
              </a:ext>
            </a:extLst>
          </p:cNvPr>
          <p:cNvSpPr>
            <a:spLocks noGrp="1"/>
          </p:cNvSpPr>
          <p:nvPr>
            <p:ph type="body" idx="22" hasCustomPrompt="1"/>
          </p:nvPr>
        </p:nvSpPr>
        <p:spPr>
          <a:xfrm>
            <a:off x="8548006"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1" name="Text Placeholder 10">
            <a:extLst>
              <a:ext uri="{FF2B5EF4-FFF2-40B4-BE49-F238E27FC236}">
                <a16:creationId xmlns:a16="http://schemas.microsoft.com/office/drawing/2014/main" id="{29642387-6B33-1DBB-00B8-EDF68B532CA8}"/>
              </a:ext>
            </a:extLst>
          </p:cNvPr>
          <p:cNvSpPr>
            <a:spLocks noGrp="1"/>
          </p:cNvSpPr>
          <p:nvPr>
            <p:ph type="body" sz="quarter" idx="23" hasCustomPrompt="1"/>
          </p:nvPr>
        </p:nvSpPr>
        <p:spPr>
          <a:xfrm>
            <a:off x="8548005"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sp>
        <p:nvSpPr>
          <p:cNvPr id="12" name="Date Placeholder 2">
            <a:extLst>
              <a:ext uri="{FF2B5EF4-FFF2-40B4-BE49-F238E27FC236}">
                <a16:creationId xmlns:a16="http://schemas.microsoft.com/office/drawing/2014/main" id="{60D48F82-45FC-A36B-0146-5E8D370B7C7E}"/>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1" name="Footer Placeholder 3">
            <a:extLst>
              <a:ext uri="{FF2B5EF4-FFF2-40B4-BE49-F238E27FC236}">
                <a16:creationId xmlns:a16="http://schemas.microsoft.com/office/drawing/2014/main" id="{0ACEA3CE-FEF8-2294-2081-7C50B08B5E8A}"/>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10" name="Slide Number Placeholder 4">
            <a:extLst>
              <a:ext uri="{FF2B5EF4-FFF2-40B4-BE49-F238E27FC236}">
                <a16:creationId xmlns:a16="http://schemas.microsoft.com/office/drawing/2014/main" id="{C5CEDF45-2CB7-35F2-5138-54DBA2ADD8F4}"/>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16" name="Picture 15" descr="A blue sign with white text&#10;&#10;AI-generated content may be incorrect.">
            <a:extLst>
              <a:ext uri="{FF2B5EF4-FFF2-40B4-BE49-F238E27FC236}">
                <a16:creationId xmlns:a16="http://schemas.microsoft.com/office/drawing/2014/main" id="{BCD72053-2952-A307-EE87-E3B4995AB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4" name="Picture 3">
            <a:extLst>
              <a:ext uri="{FF2B5EF4-FFF2-40B4-BE49-F238E27FC236}">
                <a16:creationId xmlns:a16="http://schemas.microsoft.com/office/drawing/2014/main" id="{BFCBBEEE-F3FB-80B6-CBF7-70479CB7A71F}"/>
              </a:ext>
            </a:extLst>
          </p:cNvPr>
          <p:cNvPicPr>
            <a:picLocks noChangeAspect="1"/>
          </p:cNvPicPr>
          <p:nvPr userDrawn="1"/>
        </p:nvPicPr>
        <p:blipFill>
          <a:blip r:embed="rId3"/>
          <a:stretch>
            <a:fillRect/>
          </a:stretch>
        </p:blipFill>
        <p:spPr>
          <a:xfrm>
            <a:off x="10033452" y="110670"/>
            <a:ext cx="2070603" cy="862751"/>
          </a:xfrm>
          <a:prstGeom prst="rect">
            <a:avLst/>
          </a:prstGeom>
        </p:spPr>
      </p:pic>
    </p:spTree>
    <p:extLst>
      <p:ext uri="{BB962C8B-B14F-4D97-AF65-F5344CB8AC3E}">
        <p14:creationId xmlns:p14="http://schemas.microsoft.com/office/powerpoint/2010/main" val="99162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5-item Lists">
    <p:spTree>
      <p:nvGrpSpPr>
        <p:cNvPr id="1" name=""/>
        <p:cNvGrpSpPr/>
        <p:nvPr/>
      </p:nvGrpSpPr>
      <p:grpSpPr>
        <a:xfrm>
          <a:off x="0" y="0"/>
          <a:ext cx="0" cy="0"/>
          <a:chOff x="0" y="0"/>
          <a:chExt cx="0" cy="0"/>
        </a:xfrm>
      </p:grpSpPr>
      <p:sp>
        <p:nvSpPr>
          <p:cNvPr id="4" name="Freeform: Shape 4">
            <a:extLst>
              <a:ext uri="{FF2B5EF4-FFF2-40B4-BE49-F238E27FC236}">
                <a16:creationId xmlns:a16="http://schemas.microsoft.com/office/drawing/2014/main" id="{B119537C-2409-953B-BDE2-AB2521C105F8}"/>
              </a:ext>
              <a:ext uri="{C183D7F6-B498-43B3-948B-1728B52AA6E4}">
                <adec:decorative xmlns:adec="http://schemas.microsoft.com/office/drawing/2017/decorative" val="1"/>
              </a:ext>
            </a:extLst>
          </p:cNvPr>
          <p:cNvSpPr/>
          <p:nvPr userDrawn="1"/>
        </p:nvSpPr>
        <p:spPr>
          <a:xfrm rot="5400000">
            <a:off x="7617238" y="4569982"/>
            <a:ext cx="2281484" cy="229454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Rectangle 11">
            <a:extLst>
              <a:ext uri="{FF2B5EF4-FFF2-40B4-BE49-F238E27FC236}">
                <a16:creationId xmlns:a16="http://schemas.microsoft.com/office/drawing/2014/main" id="{2C9829E9-8D63-ED15-7AEF-A81415DAB918}"/>
              </a:ext>
              <a:ext uri="{C183D7F6-B498-43B3-948B-1728B52AA6E4}">
                <adec:decorative xmlns:adec="http://schemas.microsoft.com/office/drawing/2017/decorative" val="1"/>
              </a:ext>
            </a:extLst>
          </p:cNvPr>
          <p:cNvSpPr/>
          <p:nvPr userDrawn="1"/>
        </p:nvSpPr>
        <p:spPr>
          <a:xfrm rot="5400000" flipH="1" flipV="1">
            <a:off x="6007099" y="-6007099"/>
            <a:ext cx="177801" cy="1219200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1">
            <a:extLst>
              <a:ext uri="{FF2B5EF4-FFF2-40B4-BE49-F238E27FC236}">
                <a16:creationId xmlns:a16="http://schemas.microsoft.com/office/drawing/2014/main" id="{09CCEDB7-7782-5D8A-FC68-FF822CFE4673}"/>
              </a:ext>
            </a:extLst>
          </p:cNvPr>
          <p:cNvSpPr>
            <a:spLocks noGrp="1"/>
          </p:cNvSpPr>
          <p:nvPr>
            <p:ph type="title" hasCustomPrompt="1"/>
          </p:nvPr>
        </p:nvSpPr>
        <p:spPr>
          <a:xfrm>
            <a:off x="1107420" y="1130299"/>
            <a:ext cx="8510403" cy="1142367"/>
          </a:xfrm>
        </p:spPr>
        <p:txBody>
          <a:bodyPr lIns="0" tIns="0" rIns="0" bIns="0">
            <a:noAutofit/>
          </a:bodyPr>
          <a:lstStyle>
            <a:lvl1pPr>
              <a:defRPr sz="3600"/>
            </a:lvl1pPr>
          </a:lstStyle>
          <a:p>
            <a:r>
              <a:rPr lang="en-US"/>
              <a:t>Click to edit Master title style</a:t>
            </a:r>
          </a:p>
        </p:txBody>
      </p:sp>
      <p:cxnSp>
        <p:nvCxnSpPr>
          <p:cNvPr id="27" name="Straight Connector 3">
            <a:extLst>
              <a:ext uri="{FF2B5EF4-FFF2-40B4-BE49-F238E27FC236}">
                <a16:creationId xmlns:a16="http://schemas.microsoft.com/office/drawing/2014/main" id="{5B0A7F60-BB82-1523-6016-4DF3F9BC8C03}"/>
              </a:ext>
              <a:ext uri="{C183D7F6-B498-43B3-948B-1728B52AA6E4}">
                <adec:decorative xmlns:adec="http://schemas.microsoft.com/office/drawing/2017/decorative" val="1"/>
              </a:ext>
            </a:extLst>
          </p:cNvPr>
          <p:cNvCxnSpPr>
            <a:cxnSpLocks/>
          </p:cNvCxnSpPr>
          <p:nvPr userDrawn="1"/>
        </p:nvCxnSpPr>
        <p:spPr>
          <a:xfrm>
            <a:off x="1107420"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4">
            <a:extLst>
              <a:ext uri="{FF2B5EF4-FFF2-40B4-BE49-F238E27FC236}">
                <a16:creationId xmlns:a16="http://schemas.microsoft.com/office/drawing/2014/main" id="{5A38B25D-1A75-AA11-EC1B-2E9B3683409A}"/>
              </a:ext>
              <a:ext uri="{C183D7F6-B498-43B3-948B-1728B52AA6E4}">
                <adec:decorative xmlns:adec="http://schemas.microsoft.com/office/drawing/2017/decorative" val="1"/>
              </a:ext>
            </a:extLst>
          </p:cNvPr>
          <p:cNvCxnSpPr>
            <a:cxnSpLocks/>
          </p:cNvCxnSpPr>
          <p:nvPr userDrawn="1"/>
        </p:nvCxnSpPr>
        <p:spPr>
          <a:xfrm>
            <a:off x="1107420"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4642B5E4-0B50-2725-EDDE-D1EE88D56608}"/>
              </a:ext>
            </a:extLst>
          </p:cNvPr>
          <p:cNvSpPr>
            <a:spLocks noGrp="1"/>
          </p:cNvSpPr>
          <p:nvPr>
            <p:ph type="body" idx="1" hasCustomPrompt="1"/>
          </p:nvPr>
        </p:nvSpPr>
        <p:spPr>
          <a:xfrm>
            <a:off x="1107421"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10">
            <a:extLst>
              <a:ext uri="{FF2B5EF4-FFF2-40B4-BE49-F238E27FC236}">
                <a16:creationId xmlns:a16="http://schemas.microsoft.com/office/drawing/2014/main" id="{980C401A-242B-5E39-BC68-857C9037DF28}"/>
              </a:ext>
            </a:extLst>
          </p:cNvPr>
          <p:cNvSpPr>
            <a:spLocks noGrp="1"/>
          </p:cNvSpPr>
          <p:nvPr>
            <p:ph type="body" sz="quarter" idx="13" hasCustomPrompt="1"/>
          </p:nvPr>
        </p:nvSpPr>
        <p:spPr>
          <a:xfrm>
            <a:off x="1107420"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5" name="Straight Connector 3">
            <a:extLst>
              <a:ext uri="{FF2B5EF4-FFF2-40B4-BE49-F238E27FC236}">
                <a16:creationId xmlns:a16="http://schemas.microsoft.com/office/drawing/2014/main" id="{18953D7A-BF5D-1E06-0B40-6C6C99CA6C5F}"/>
              </a:ext>
              <a:ext uri="{C183D7F6-B498-43B3-948B-1728B52AA6E4}">
                <adec:decorative xmlns:adec="http://schemas.microsoft.com/office/drawing/2017/decorative" val="1"/>
              </a:ext>
            </a:extLst>
          </p:cNvPr>
          <p:cNvCxnSpPr>
            <a:cxnSpLocks/>
          </p:cNvCxnSpPr>
          <p:nvPr userDrawn="1"/>
        </p:nvCxnSpPr>
        <p:spPr>
          <a:xfrm>
            <a:off x="4802105"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4">
            <a:extLst>
              <a:ext uri="{FF2B5EF4-FFF2-40B4-BE49-F238E27FC236}">
                <a16:creationId xmlns:a16="http://schemas.microsoft.com/office/drawing/2014/main" id="{B5C700DF-62E4-E111-6F97-6A25629A204F}"/>
              </a:ext>
              <a:ext uri="{C183D7F6-B498-43B3-948B-1728B52AA6E4}">
                <adec:decorative xmlns:adec="http://schemas.microsoft.com/office/drawing/2017/decorative" val="1"/>
              </a:ext>
            </a:extLst>
          </p:cNvPr>
          <p:cNvCxnSpPr>
            <a:cxnSpLocks/>
          </p:cNvCxnSpPr>
          <p:nvPr userDrawn="1"/>
        </p:nvCxnSpPr>
        <p:spPr>
          <a:xfrm>
            <a:off x="4802105"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5733C667-C70E-68FC-D4E2-53C774281FE2}"/>
              </a:ext>
            </a:extLst>
          </p:cNvPr>
          <p:cNvSpPr>
            <a:spLocks noGrp="1"/>
          </p:cNvSpPr>
          <p:nvPr>
            <p:ph type="body" idx="14" hasCustomPrompt="1"/>
          </p:nvPr>
        </p:nvSpPr>
        <p:spPr>
          <a:xfrm>
            <a:off x="4802106"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10">
            <a:extLst>
              <a:ext uri="{FF2B5EF4-FFF2-40B4-BE49-F238E27FC236}">
                <a16:creationId xmlns:a16="http://schemas.microsoft.com/office/drawing/2014/main" id="{9966CDD4-764A-2B92-8BDB-D68F8B398B89}"/>
              </a:ext>
            </a:extLst>
          </p:cNvPr>
          <p:cNvSpPr>
            <a:spLocks noGrp="1"/>
          </p:cNvSpPr>
          <p:nvPr>
            <p:ph type="body" sz="quarter" idx="15" hasCustomPrompt="1"/>
          </p:nvPr>
        </p:nvSpPr>
        <p:spPr>
          <a:xfrm>
            <a:off x="4802105"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19" name="Straight Connector 3">
            <a:extLst>
              <a:ext uri="{FF2B5EF4-FFF2-40B4-BE49-F238E27FC236}">
                <a16:creationId xmlns:a16="http://schemas.microsoft.com/office/drawing/2014/main" id="{71FAFBF0-0542-A120-2960-1DA55B51554C}"/>
              </a:ext>
              <a:ext uri="{C183D7F6-B498-43B3-948B-1728B52AA6E4}">
                <adec:decorative xmlns:adec="http://schemas.microsoft.com/office/drawing/2017/decorative" val="1"/>
              </a:ext>
            </a:extLst>
          </p:cNvPr>
          <p:cNvCxnSpPr>
            <a:cxnSpLocks/>
          </p:cNvCxnSpPr>
          <p:nvPr userDrawn="1"/>
        </p:nvCxnSpPr>
        <p:spPr>
          <a:xfrm>
            <a:off x="8548005" y="3192992"/>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4">
            <a:extLst>
              <a:ext uri="{FF2B5EF4-FFF2-40B4-BE49-F238E27FC236}">
                <a16:creationId xmlns:a16="http://schemas.microsoft.com/office/drawing/2014/main" id="{B9F19829-BFF7-0CE8-D758-D75C4AF3B929}"/>
              </a:ext>
              <a:ext uri="{C183D7F6-B498-43B3-948B-1728B52AA6E4}">
                <adec:decorative xmlns:adec="http://schemas.microsoft.com/office/drawing/2017/decorative" val="1"/>
              </a:ext>
            </a:extLst>
          </p:cNvPr>
          <p:cNvCxnSpPr>
            <a:cxnSpLocks/>
          </p:cNvCxnSpPr>
          <p:nvPr userDrawn="1"/>
        </p:nvCxnSpPr>
        <p:spPr>
          <a:xfrm>
            <a:off x="8548005" y="3192992"/>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89BEA94E-612C-BF3C-77F0-88A31565B162}"/>
              </a:ext>
            </a:extLst>
          </p:cNvPr>
          <p:cNvSpPr>
            <a:spLocks noGrp="1"/>
          </p:cNvSpPr>
          <p:nvPr>
            <p:ph type="body" idx="20" hasCustomPrompt="1"/>
          </p:nvPr>
        </p:nvSpPr>
        <p:spPr>
          <a:xfrm>
            <a:off x="8548006" y="2782957"/>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0">
            <a:extLst>
              <a:ext uri="{FF2B5EF4-FFF2-40B4-BE49-F238E27FC236}">
                <a16:creationId xmlns:a16="http://schemas.microsoft.com/office/drawing/2014/main" id="{22B4BED3-847C-3754-D9D8-AD3FC960BC06}"/>
              </a:ext>
            </a:extLst>
          </p:cNvPr>
          <p:cNvSpPr>
            <a:spLocks noGrp="1"/>
          </p:cNvSpPr>
          <p:nvPr>
            <p:ph type="body" sz="quarter" idx="21" hasCustomPrompt="1"/>
          </p:nvPr>
        </p:nvSpPr>
        <p:spPr>
          <a:xfrm>
            <a:off x="8548005" y="3300177"/>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31" name="Straight Connector 3">
            <a:extLst>
              <a:ext uri="{FF2B5EF4-FFF2-40B4-BE49-F238E27FC236}">
                <a16:creationId xmlns:a16="http://schemas.microsoft.com/office/drawing/2014/main" id="{0E7ABFBF-7319-2463-5753-0C61371AFE79}"/>
              </a:ext>
              <a:ext uri="{C183D7F6-B498-43B3-948B-1728B52AA6E4}">
                <adec:decorative xmlns:adec="http://schemas.microsoft.com/office/drawing/2017/decorative" val="1"/>
              </a:ext>
            </a:extLst>
          </p:cNvPr>
          <p:cNvCxnSpPr>
            <a:cxnSpLocks/>
          </p:cNvCxnSpPr>
          <p:nvPr userDrawn="1"/>
        </p:nvCxnSpPr>
        <p:spPr>
          <a:xfrm>
            <a:off x="1107420"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4">
            <a:extLst>
              <a:ext uri="{FF2B5EF4-FFF2-40B4-BE49-F238E27FC236}">
                <a16:creationId xmlns:a16="http://schemas.microsoft.com/office/drawing/2014/main" id="{D7158F56-5CD8-DF28-9ADF-24526A865390}"/>
              </a:ext>
              <a:ext uri="{C183D7F6-B498-43B3-948B-1728B52AA6E4}">
                <adec:decorative xmlns:adec="http://schemas.microsoft.com/office/drawing/2017/decorative" val="1"/>
              </a:ext>
            </a:extLst>
          </p:cNvPr>
          <p:cNvCxnSpPr>
            <a:cxnSpLocks/>
          </p:cNvCxnSpPr>
          <p:nvPr userDrawn="1"/>
        </p:nvCxnSpPr>
        <p:spPr>
          <a:xfrm>
            <a:off x="1107420"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B6AE9EDE-852E-94EA-FA9B-12CF69E7964B}"/>
              </a:ext>
            </a:extLst>
          </p:cNvPr>
          <p:cNvSpPr>
            <a:spLocks noGrp="1"/>
          </p:cNvSpPr>
          <p:nvPr>
            <p:ph type="body" idx="18" hasCustomPrompt="1"/>
          </p:nvPr>
        </p:nvSpPr>
        <p:spPr>
          <a:xfrm>
            <a:off x="1107421"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10">
            <a:extLst>
              <a:ext uri="{FF2B5EF4-FFF2-40B4-BE49-F238E27FC236}">
                <a16:creationId xmlns:a16="http://schemas.microsoft.com/office/drawing/2014/main" id="{ADCB3C5B-24BB-7C80-0DA9-35FFCEEF0AED}"/>
              </a:ext>
            </a:extLst>
          </p:cNvPr>
          <p:cNvSpPr>
            <a:spLocks noGrp="1"/>
          </p:cNvSpPr>
          <p:nvPr>
            <p:ph type="body" sz="quarter" idx="19" hasCustomPrompt="1"/>
          </p:nvPr>
        </p:nvSpPr>
        <p:spPr>
          <a:xfrm>
            <a:off x="1107420"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cxnSp>
        <p:nvCxnSpPr>
          <p:cNvPr id="9" name="Straight Connector 3">
            <a:extLst>
              <a:ext uri="{FF2B5EF4-FFF2-40B4-BE49-F238E27FC236}">
                <a16:creationId xmlns:a16="http://schemas.microsoft.com/office/drawing/2014/main" id="{4E3A12E4-9002-7558-ED02-4F510DA9C8E4}"/>
              </a:ext>
              <a:ext uri="{C183D7F6-B498-43B3-948B-1728B52AA6E4}">
                <adec:decorative xmlns:adec="http://schemas.microsoft.com/office/drawing/2017/decorative" val="1"/>
              </a:ext>
            </a:extLst>
          </p:cNvPr>
          <p:cNvCxnSpPr>
            <a:cxnSpLocks/>
          </p:cNvCxnSpPr>
          <p:nvPr userDrawn="1"/>
        </p:nvCxnSpPr>
        <p:spPr>
          <a:xfrm>
            <a:off x="4802105" y="5056594"/>
            <a:ext cx="2970895" cy="1799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134F7B0C-B157-5B9C-AB6F-3C0383644EE0}"/>
              </a:ext>
              <a:ext uri="{C183D7F6-B498-43B3-948B-1728B52AA6E4}">
                <adec:decorative xmlns:adec="http://schemas.microsoft.com/office/drawing/2017/decorative" val="1"/>
              </a:ext>
            </a:extLst>
          </p:cNvPr>
          <p:cNvCxnSpPr>
            <a:cxnSpLocks/>
          </p:cNvCxnSpPr>
          <p:nvPr userDrawn="1"/>
        </p:nvCxnSpPr>
        <p:spPr>
          <a:xfrm>
            <a:off x="4802105" y="5056594"/>
            <a:ext cx="239117" cy="0"/>
          </a:xfrm>
          <a:prstGeom prst="line">
            <a:avLst/>
          </a:prstGeom>
          <a:ln w="31750">
            <a:solidFill>
              <a:srgbClr val="B62927"/>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21B4FC6E-B4F0-50B5-5D3C-EAD01FD41E33}"/>
              </a:ext>
            </a:extLst>
          </p:cNvPr>
          <p:cNvSpPr>
            <a:spLocks noGrp="1"/>
          </p:cNvSpPr>
          <p:nvPr>
            <p:ph type="body" idx="16" hasCustomPrompt="1"/>
          </p:nvPr>
        </p:nvSpPr>
        <p:spPr>
          <a:xfrm>
            <a:off x="4802106" y="4646559"/>
            <a:ext cx="2970894" cy="320850"/>
          </a:xfrm>
        </p:spPr>
        <p:txBody>
          <a:bodyPr lIns="0" tIns="0" rIns="0" bIns="0" anchor="b">
            <a:noAutofit/>
          </a:bodyPr>
          <a:lstStyle>
            <a:lvl1pPr marL="0" indent="0">
              <a:lnSpc>
                <a:spcPct val="90000"/>
              </a:lnSpc>
              <a:buNone/>
              <a:defRPr sz="16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10">
            <a:extLst>
              <a:ext uri="{FF2B5EF4-FFF2-40B4-BE49-F238E27FC236}">
                <a16:creationId xmlns:a16="http://schemas.microsoft.com/office/drawing/2014/main" id="{2E12CB3F-C82F-19E0-434B-60E17BD2D76A}"/>
              </a:ext>
            </a:extLst>
          </p:cNvPr>
          <p:cNvSpPr>
            <a:spLocks noGrp="1"/>
          </p:cNvSpPr>
          <p:nvPr>
            <p:ph type="body" sz="quarter" idx="17" hasCustomPrompt="1"/>
          </p:nvPr>
        </p:nvSpPr>
        <p:spPr>
          <a:xfrm>
            <a:off x="4802105" y="5163779"/>
            <a:ext cx="2970895" cy="918497"/>
          </a:xfrm>
        </p:spPr>
        <p:txBody>
          <a:bodyPr lIns="0" tIns="0" rIns="0" bIns="0">
            <a:noAutofit/>
          </a:bodyPr>
          <a:lstStyle>
            <a:lvl1pPr marL="0" indent="0">
              <a:buNone/>
              <a:defRPr sz="1400">
                <a:latin typeface="+mn-lt"/>
              </a:defRPr>
            </a:lvl1pPr>
            <a:lvl2pPr marL="457200" indent="0">
              <a:buNone/>
              <a:defRPr sz="1400">
                <a:latin typeface="+mn-lt"/>
              </a:defRPr>
            </a:lvl2pPr>
            <a:lvl3pPr marL="914400" indent="0">
              <a:buNone/>
              <a:defRPr sz="1400">
                <a:latin typeface="+mn-lt"/>
              </a:defRPr>
            </a:lvl3pPr>
            <a:lvl4pPr marL="1371600" indent="0">
              <a:buNone/>
              <a:defRPr sz="1400">
                <a:latin typeface="+mn-lt"/>
              </a:defRPr>
            </a:lvl4pPr>
            <a:lvl5pPr marL="1828800" indent="0">
              <a:buNone/>
              <a:defRPr sz="1400">
                <a:latin typeface="+mn-lt"/>
              </a:defRPr>
            </a:lvl5pPr>
          </a:lstStyle>
          <a:p>
            <a:pPr lvl="0"/>
            <a:r>
              <a:rPr lang="en-US"/>
              <a:t>Click to add item title</a:t>
            </a:r>
          </a:p>
        </p:txBody>
      </p:sp>
      <p:sp>
        <p:nvSpPr>
          <p:cNvPr id="12" name="Date Placeholder 2">
            <a:extLst>
              <a:ext uri="{FF2B5EF4-FFF2-40B4-BE49-F238E27FC236}">
                <a16:creationId xmlns:a16="http://schemas.microsoft.com/office/drawing/2014/main" id="{60D48F82-45FC-A36B-0146-5E8D370B7C7E}"/>
              </a:ext>
            </a:extLst>
          </p:cNvPr>
          <p:cNvSpPr>
            <a:spLocks noGrp="1"/>
          </p:cNvSpPr>
          <p:nvPr>
            <p:ph type="dt" sz="half" idx="10"/>
          </p:nvPr>
        </p:nvSpPr>
        <p:spPr>
          <a:xfrm>
            <a:off x="657225" y="6400800"/>
            <a:ext cx="2743200" cy="266700"/>
          </a:xfrm>
        </p:spPr>
        <p:txBody>
          <a:bodyPr/>
          <a:lstStyle>
            <a:lvl1pPr>
              <a:defRPr>
                <a:latin typeface="+mn-lt"/>
              </a:defRPr>
            </a:lvl1pPr>
          </a:lstStyle>
          <a:p>
            <a:r>
              <a:rPr lang="en-US" altLang="zh-CN" dirty="0"/>
              <a:t>03/10/2025</a:t>
            </a:r>
            <a:fld id="{8A60B404-9532-4DA8-8A40-EC339A5BE635}" type="datetime1">
              <a:rPr lang="en-US" smtClean="0"/>
              <a:pPr/>
              <a:t>4/15/26</a:t>
            </a:fld>
            <a:endParaRPr lang="en-US"/>
          </a:p>
        </p:txBody>
      </p:sp>
      <p:sp>
        <p:nvSpPr>
          <p:cNvPr id="11" name="Footer Placeholder 3">
            <a:extLst>
              <a:ext uri="{FF2B5EF4-FFF2-40B4-BE49-F238E27FC236}">
                <a16:creationId xmlns:a16="http://schemas.microsoft.com/office/drawing/2014/main" id="{0ACEA3CE-FEF8-2294-2081-7C50B08B5E8A}"/>
              </a:ext>
            </a:extLst>
          </p:cNvPr>
          <p:cNvSpPr>
            <a:spLocks noGrp="1"/>
          </p:cNvSpPr>
          <p:nvPr>
            <p:ph type="ftr" sz="quarter" idx="11"/>
          </p:nvPr>
        </p:nvSpPr>
        <p:spPr>
          <a:xfrm>
            <a:off x="3800475" y="6400800"/>
            <a:ext cx="3657600" cy="266700"/>
          </a:xfrm>
        </p:spPr>
        <p:txBody>
          <a:bodyPr/>
          <a:lstStyle>
            <a:lvl1pPr>
              <a:defRPr>
                <a:latin typeface="+mn-lt"/>
              </a:defRPr>
            </a:lvl1pPr>
          </a:lstStyle>
          <a:p>
            <a:r>
              <a:rPr lang="en-US"/>
              <a:t>Sample Footer Text</a:t>
            </a:r>
          </a:p>
        </p:txBody>
      </p:sp>
      <p:sp>
        <p:nvSpPr>
          <p:cNvPr id="10" name="Slide Number Placeholder 4">
            <a:extLst>
              <a:ext uri="{FF2B5EF4-FFF2-40B4-BE49-F238E27FC236}">
                <a16:creationId xmlns:a16="http://schemas.microsoft.com/office/drawing/2014/main" id="{C5CEDF45-2CB7-35F2-5138-54DBA2ADD8F4}"/>
              </a:ext>
            </a:extLst>
          </p:cNvPr>
          <p:cNvSpPr>
            <a:spLocks noGrp="1"/>
          </p:cNvSpPr>
          <p:nvPr>
            <p:ph type="sldNum" sz="quarter" idx="12"/>
          </p:nvPr>
        </p:nvSpPr>
        <p:spPr>
          <a:xfrm>
            <a:off x="7858125" y="6400800"/>
            <a:ext cx="3657600" cy="266700"/>
          </a:xfrm>
        </p:spPr>
        <p:txBody>
          <a:bodyPr/>
          <a:lstStyle>
            <a:lvl1pPr>
              <a:defRPr>
                <a:latin typeface="+mn-lt"/>
              </a:defRPr>
            </a:lvl1pPr>
          </a:lstStyle>
          <a:p>
            <a:fld id="{CC057153-B650-4DEB-B370-79DDCFDCE934}" type="slidenum">
              <a:rPr lang="en-US" smtClean="0"/>
              <a:pPr/>
              <a:t>‹#›</a:t>
            </a:fld>
            <a:endParaRPr lang="en-US"/>
          </a:p>
        </p:txBody>
      </p:sp>
      <p:pic>
        <p:nvPicPr>
          <p:cNvPr id="26" name="Picture 25" descr="A blue sign with white text&#10;&#10;AI-generated content may be incorrect.">
            <a:extLst>
              <a:ext uri="{FF2B5EF4-FFF2-40B4-BE49-F238E27FC236}">
                <a16:creationId xmlns:a16="http://schemas.microsoft.com/office/drawing/2014/main" id="{C41DF435-4A8A-518F-AC86-4E1C70ACF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2" name="Picture 1">
            <a:extLst>
              <a:ext uri="{FF2B5EF4-FFF2-40B4-BE49-F238E27FC236}">
                <a16:creationId xmlns:a16="http://schemas.microsoft.com/office/drawing/2014/main" id="{6F664710-3D7A-41A1-9948-509800FA5C99}"/>
              </a:ext>
            </a:extLst>
          </p:cNvPr>
          <p:cNvPicPr>
            <a:picLocks noChangeAspect="1"/>
          </p:cNvPicPr>
          <p:nvPr userDrawn="1"/>
        </p:nvPicPr>
        <p:blipFill>
          <a:blip r:embed="rId3"/>
          <a:stretch>
            <a:fillRect/>
          </a:stretch>
        </p:blipFill>
        <p:spPr>
          <a:xfrm>
            <a:off x="10152551" y="5163779"/>
            <a:ext cx="1864057" cy="776690"/>
          </a:xfrm>
          <a:prstGeom prst="rect">
            <a:avLst/>
          </a:prstGeom>
        </p:spPr>
      </p:pic>
    </p:spTree>
    <p:extLst>
      <p:ext uri="{BB962C8B-B14F-4D97-AF65-F5344CB8AC3E}">
        <p14:creationId xmlns:p14="http://schemas.microsoft.com/office/powerpoint/2010/main" val="4148075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6" name="Picture Placeholder 5" descr="A man in a suit is looking at a smartphone.">
            <a:extLst>
              <a:ext uri="{FF2B5EF4-FFF2-40B4-BE49-F238E27FC236}">
                <a16:creationId xmlns:a16="http://schemas.microsoft.com/office/drawing/2014/main" id="{045934CC-3871-932C-71A1-C590767CEC14}"/>
              </a:ext>
            </a:extLst>
          </p:cNvPr>
          <p:cNvSpPr>
            <a:spLocks noGrp="1"/>
          </p:cNvSpPr>
          <p:nvPr>
            <p:ph type="pic" sz="quarter" idx="10"/>
          </p:nvPr>
        </p:nvSpPr>
        <p:spPr>
          <a:xfrm>
            <a:off x="0" y="0"/>
            <a:ext cx="9858625" cy="6858000"/>
          </a:xfrm>
          <a:custGeom>
            <a:avLst/>
            <a:gdLst>
              <a:gd name="connsiteX0" fmla="*/ 0 w 9858625"/>
              <a:gd name="connsiteY0" fmla="*/ 0 h 6858000"/>
              <a:gd name="connsiteX1" fmla="*/ 2961362 w 9858625"/>
              <a:gd name="connsiteY1" fmla="*/ 0 h 6858000"/>
              <a:gd name="connsiteX2" fmla="*/ 8737073 w 9858625"/>
              <a:gd name="connsiteY2" fmla="*/ 5742833 h 6858000"/>
              <a:gd name="connsiteX3" fmla="*/ 7615524 w 9858625"/>
              <a:gd name="connsiteY3" fmla="*/ 6857997 h 6858000"/>
              <a:gd name="connsiteX4" fmla="*/ 9858622 w 9858625"/>
              <a:gd name="connsiteY4" fmla="*/ 6857997 h 6858000"/>
              <a:gd name="connsiteX5" fmla="*/ 9858625 w 9858625"/>
              <a:gd name="connsiteY5" fmla="*/ 6858000 h 6858000"/>
              <a:gd name="connsiteX6" fmla="*/ 0 w 98586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8625" h="6858000">
                <a:moveTo>
                  <a:pt x="0" y="0"/>
                </a:moveTo>
                <a:lnTo>
                  <a:pt x="2961362" y="0"/>
                </a:lnTo>
                <a:lnTo>
                  <a:pt x="8737073" y="5742833"/>
                </a:lnTo>
                <a:lnTo>
                  <a:pt x="7615524" y="6857997"/>
                </a:lnTo>
                <a:lnTo>
                  <a:pt x="9858622" y="6857997"/>
                </a:lnTo>
                <a:lnTo>
                  <a:pt x="9858625" y="6858000"/>
                </a:lnTo>
                <a:lnTo>
                  <a:pt x="0" y="6858000"/>
                </a:lnTo>
                <a:close/>
              </a:path>
            </a:pathLst>
          </a:custGeom>
          <a:noFill/>
        </p:spPr>
        <p:txBody>
          <a:bodyPr wrap="square">
            <a:noAutofit/>
          </a:bodyPr>
          <a:lstStyle/>
          <a:p>
            <a:endParaRPr lang="zh-CN" altLang="en-US"/>
          </a:p>
        </p:txBody>
      </p:sp>
      <p:sp>
        <p:nvSpPr>
          <p:cNvPr id="5" name="Title 4">
            <a:extLst>
              <a:ext uri="{FF2B5EF4-FFF2-40B4-BE49-F238E27FC236}">
                <a16:creationId xmlns:a16="http://schemas.microsoft.com/office/drawing/2014/main" id="{7064545F-B4D6-7EA6-DF60-737E0CDF30CC}"/>
              </a:ext>
            </a:extLst>
          </p:cNvPr>
          <p:cNvSpPr>
            <a:spLocks noGrp="1"/>
          </p:cNvSpPr>
          <p:nvPr>
            <p:ph type="title"/>
          </p:nvPr>
        </p:nvSpPr>
        <p:spPr>
          <a:xfrm>
            <a:off x="7195126" y="430370"/>
            <a:ext cx="4323773" cy="3990831"/>
          </a:xfrm>
        </p:spPr>
        <p:txBody>
          <a:bodyPr anchor="ctr">
            <a:noAutofit/>
          </a:bodyPr>
          <a:lstStyle>
            <a:lvl1pPr algn="r">
              <a:defRPr sz="6000"/>
            </a:lvl1pPr>
          </a:lstStyle>
          <a:p>
            <a:r>
              <a:rPr lang="en-US"/>
              <a:t>Click to edit Master title style</a:t>
            </a:r>
          </a:p>
        </p:txBody>
      </p:sp>
      <p:sp>
        <p:nvSpPr>
          <p:cNvPr id="4" name="Date Placeholder 3">
            <a:extLst>
              <a:ext uri="{FF2B5EF4-FFF2-40B4-BE49-F238E27FC236}">
                <a16:creationId xmlns:a16="http://schemas.microsoft.com/office/drawing/2014/main" id="{A01502E5-2DFC-DF77-C335-F8BB163D1B02}"/>
              </a:ext>
            </a:extLst>
          </p:cNvPr>
          <p:cNvSpPr>
            <a:spLocks noGrp="1"/>
          </p:cNvSpPr>
          <p:nvPr>
            <p:ph type="dt" sz="half" idx="13"/>
          </p:nvPr>
        </p:nvSpPr>
        <p:spPr>
          <a:xfrm>
            <a:off x="657225" y="6400800"/>
            <a:ext cx="2743200" cy="266700"/>
          </a:xfrm>
        </p:spPr>
        <p:txBody>
          <a:bodyPr/>
          <a:lstStyle>
            <a:lvl1pPr>
              <a:defRPr>
                <a:solidFill>
                  <a:schemeClr val="bg1"/>
                </a:solidFill>
              </a:defRPr>
            </a:lvl1pPr>
          </a:lstStyle>
          <a:p>
            <a:r>
              <a:rPr lang="en-US" altLang="zh-CN" dirty="0"/>
              <a:t>03/10/2025</a:t>
            </a:r>
            <a:fld id="{4D63035D-22A0-4334-A9AE-2457016C8B47}" type="datetime1">
              <a:rPr lang="en-US" smtClean="0"/>
              <a:pPr/>
              <a:t>4/15/26</a:t>
            </a:fld>
            <a:endParaRPr lang="en-US"/>
          </a:p>
        </p:txBody>
      </p:sp>
      <p:sp>
        <p:nvSpPr>
          <p:cNvPr id="3" name="Footer Placeholder 4">
            <a:extLst>
              <a:ext uri="{FF2B5EF4-FFF2-40B4-BE49-F238E27FC236}">
                <a16:creationId xmlns:a16="http://schemas.microsoft.com/office/drawing/2014/main" id="{84F7829B-847B-82B9-DC04-43F2A9DA358B}"/>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2" name="Slide Number Placeholder 5">
            <a:extLst>
              <a:ext uri="{FF2B5EF4-FFF2-40B4-BE49-F238E27FC236}">
                <a16:creationId xmlns:a16="http://schemas.microsoft.com/office/drawing/2014/main" id="{5C44EE9F-3C07-B885-75F7-2EF19AE632B8}"/>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7" name="Freeform: Shape 4">
            <a:extLst>
              <a:ext uri="{FF2B5EF4-FFF2-40B4-BE49-F238E27FC236}">
                <a16:creationId xmlns:a16="http://schemas.microsoft.com/office/drawing/2014/main" id="{8B7B7E86-F28E-485C-35D7-E051E0B872B2}"/>
              </a:ext>
              <a:ext uri="{C183D7F6-B498-43B3-948B-1728B52AA6E4}">
                <adec:decorative xmlns:adec="http://schemas.microsoft.com/office/drawing/2017/decorative" val="1"/>
              </a:ext>
            </a:extLst>
          </p:cNvPr>
          <p:cNvSpPr/>
          <p:nvPr userDrawn="1"/>
        </p:nvSpPr>
        <p:spPr>
          <a:xfrm rot="5400000">
            <a:off x="7570610" y="4569979"/>
            <a:ext cx="2281484" cy="229454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Picture 7" descr="A blue sign with white text&#10;&#10;AI-generated content may be incorrect.">
            <a:extLst>
              <a:ext uri="{FF2B5EF4-FFF2-40B4-BE49-F238E27FC236}">
                <a16:creationId xmlns:a16="http://schemas.microsoft.com/office/drawing/2014/main" id="{A43E06CB-5536-EBD3-01B8-0EBA9F7A3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708" y="6158307"/>
            <a:ext cx="4866518" cy="699693"/>
          </a:xfrm>
          <a:prstGeom prst="rect">
            <a:avLst/>
          </a:prstGeom>
        </p:spPr>
      </p:pic>
      <p:pic>
        <p:nvPicPr>
          <p:cNvPr id="10" name="Picture 9">
            <a:extLst>
              <a:ext uri="{FF2B5EF4-FFF2-40B4-BE49-F238E27FC236}">
                <a16:creationId xmlns:a16="http://schemas.microsoft.com/office/drawing/2014/main" id="{30BB0019-C5B1-5AA3-0C73-3673EBECF6D2}"/>
              </a:ext>
            </a:extLst>
          </p:cNvPr>
          <p:cNvPicPr>
            <a:picLocks noChangeAspect="1"/>
          </p:cNvPicPr>
          <p:nvPr userDrawn="1"/>
        </p:nvPicPr>
        <p:blipFill>
          <a:blip r:embed="rId3"/>
          <a:stretch>
            <a:fillRect/>
          </a:stretch>
        </p:blipFill>
        <p:spPr>
          <a:xfrm>
            <a:off x="10043120" y="5116626"/>
            <a:ext cx="1864057" cy="776690"/>
          </a:xfrm>
          <a:prstGeom prst="rect">
            <a:avLst/>
          </a:prstGeom>
        </p:spPr>
      </p:pic>
    </p:spTree>
    <p:extLst>
      <p:ext uri="{BB962C8B-B14F-4D97-AF65-F5344CB8AC3E}">
        <p14:creationId xmlns:p14="http://schemas.microsoft.com/office/powerpoint/2010/main" val="383566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13732C8E-A89F-3C9F-4630-F690E7E98F17}"/>
              </a:ext>
              <a:ext uri="{C183D7F6-B498-43B3-948B-1728B52AA6E4}">
                <adec:decorative xmlns:adec="http://schemas.microsoft.com/office/drawing/2017/decorative" val="1"/>
              </a:ext>
            </a:extLst>
          </p:cNvPr>
          <p:cNvSpPr/>
          <p:nvPr userDrawn="1"/>
        </p:nvSpPr>
        <p:spPr>
          <a:xfrm>
            <a:off x="-5631" y="3949841"/>
            <a:ext cx="1805555" cy="2908160"/>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799924" y="1318302"/>
            <a:ext cx="8592152" cy="2621154"/>
          </a:xfrm>
        </p:spPr>
        <p:txBody>
          <a:bodyPr lIns="0" tIns="0" rIns="0" bIns="0"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2301923" y="4039647"/>
            <a:ext cx="7588155" cy="1414091"/>
          </a:xfrm>
        </p:spPr>
        <p:txBody>
          <a:bodyPr lIns="0" tIns="0" rIns="0" bIns="0">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C9A64E4D-5F8D-89DE-6750-9DB3E8928892}"/>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15" name="Footer Placeholder 4">
            <a:extLst>
              <a:ext uri="{FF2B5EF4-FFF2-40B4-BE49-F238E27FC236}">
                <a16:creationId xmlns:a16="http://schemas.microsoft.com/office/drawing/2014/main" id="{1AF7A5D5-9D2E-55B0-B6EC-4B52019A09A6}"/>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16" name="Date Placeholder 3">
            <a:extLst>
              <a:ext uri="{FF2B5EF4-FFF2-40B4-BE49-F238E27FC236}">
                <a16:creationId xmlns:a16="http://schemas.microsoft.com/office/drawing/2014/main" id="{0C486168-ACCE-2B30-5AA9-299E5A437B44}"/>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7" name="Freeform: Shape 3">
            <a:extLst>
              <a:ext uri="{FF2B5EF4-FFF2-40B4-BE49-F238E27FC236}">
                <a16:creationId xmlns:a16="http://schemas.microsoft.com/office/drawing/2014/main" id="{E4CDDEFC-E3FC-1135-8E92-3A076889EE4D}"/>
              </a:ext>
              <a:ext uri="{C183D7F6-B498-43B3-948B-1728B52AA6E4}">
                <adec:decorative xmlns:adec="http://schemas.microsoft.com/office/drawing/2017/decorative" val="1"/>
              </a:ext>
            </a:extLst>
          </p:cNvPr>
          <p:cNvSpPr/>
          <p:nvPr userDrawn="1"/>
        </p:nvSpPr>
        <p:spPr>
          <a:xfrm>
            <a:off x="10222717" y="0"/>
            <a:ext cx="1969281" cy="188068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Rectangle 10">
            <a:extLst>
              <a:ext uri="{FF2B5EF4-FFF2-40B4-BE49-F238E27FC236}">
                <a16:creationId xmlns:a16="http://schemas.microsoft.com/office/drawing/2014/main" id="{CB53BEE4-B0F1-21AC-C432-CD02ED97775B}"/>
              </a:ext>
              <a:ext uri="{C183D7F6-B498-43B3-948B-1728B52AA6E4}">
                <adec:decorative xmlns:adec="http://schemas.microsoft.com/office/drawing/2017/decorative" val="1"/>
              </a:ext>
            </a:extLst>
          </p:cNvPr>
          <p:cNvSpPr/>
          <p:nvPr userDrawn="1"/>
        </p:nvSpPr>
        <p:spPr>
          <a:xfrm>
            <a:off x="1799924" y="5630779"/>
            <a:ext cx="1969280" cy="12343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Placeholder 10">
            <a:extLst>
              <a:ext uri="{FF2B5EF4-FFF2-40B4-BE49-F238E27FC236}">
                <a16:creationId xmlns:a16="http://schemas.microsoft.com/office/drawing/2014/main" id="{7F6DD921-0CB1-DD3B-05FF-590B8632B8B9}"/>
              </a:ext>
            </a:extLst>
          </p:cNvPr>
          <p:cNvSpPr>
            <a:spLocks noGrp="1"/>
          </p:cNvSpPr>
          <p:nvPr>
            <p:ph type="body" sz="quarter" idx="15" hasCustomPrompt="1"/>
          </p:nvPr>
        </p:nvSpPr>
        <p:spPr>
          <a:xfrm>
            <a:off x="4863082" y="5504202"/>
            <a:ext cx="2465836" cy="314757"/>
          </a:xfrm>
        </p:spPr>
        <p:txBody>
          <a:bodyPr>
            <a:normAutofit/>
          </a:bodyPr>
          <a:lstStyle>
            <a:lvl1pPr algn="ctr">
              <a:defRPr sz="1600"/>
            </a:lvl1pPr>
          </a:lstStyle>
          <a:p>
            <a:pPr lvl="0"/>
            <a:r>
              <a:rPr lang="en-US" altLang="zh-CN" sz="1600"/>
              <a:t>Presenter Name</a:t>
            </a:r>
            <a:endParaRPr lang="zh-CN" altLang="en-US"/>
          </a:p>
        </p:txBody>
      </p:sp>
      <p:pic>
        <p:nvPicPr>
          <p:cNvPr id="5" name="Picture 4" descr="A blue sign with white text&#10;&#10;AI-generated content may be incorrect.">
            <a:extLst>
              <a:ext uri="{FF2B5EF4-FFF2-40B4-BE49-F238E27FC236}">
                <a16:creationId xmlns:a16="http://schemas.microsoft.com/office/drawing/2014/main" id="{0CD784F6-0F44-3B63-125D-AC4EB1385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9" name="Picture 8">
            <a:extLst>
              <a:ext uri="{FF2B5EF4-FFF2-40B4-BE49-F238E27FC236}">
                <a16:creationId xmlns:a16="http://schemas.microsoft.com/office/drawing/2014/main" id="{A3F05DB8-2ADC-CAEF-C17C-88B8C8991FF8}"/>
              </a:ext>
            </a:extLst>
          </p:cNvPr>
          <p:cNvPicPr>
            <a:picLocks noChangeAspect="1"/>
          </p:cNvPicPr>
          <p:nvPr userDrawn="1"/>
        </p:nvPicPr>
        <p:blipFill>
          <a:blip r:embed="rId3"/>
          <a:stretch>
            <a:fillRect/>
          </a:stretch>
        </p:blipFill>
        <p:spPr>
          <a:xfrm>
            <a:off x="9944581" y="5453738"/>
            <a:ext cx="2078750" cy="866146"/>
          </a:xfrm>
          <a:prstGeom prst="rect">
            <a:avLst/>
          </a:prstGeom>
        </p:spPr>
      </p:pic>
    </p:spTree>
    <p:extLst>
      <p:ext uri="{BB962C8B-B14F-4D97-AF65-F5344CB8AC3E}">
        <p14:creationId xmlns:p14="http://schemas.microsoft.com/office/powerpoint/2010/main" val="40843574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8E620CC0-DC30-91C7-8486-4145213E00C0}"/>
              </a:ext>
            </a:extLst>
          </p:cNvPr>
          <p:cNvSpPr>
            <a:spLocks noGrp="1"/>
          </p:cNvSpPr>
          <p:nvPr>
            <p:ph type="title" hasCustomPrompt="1"/>
          </p:nvPr>
        </p:nvSpPr>
        <p:spPr>
          <a:xfrm>
            <a:off x="265617" y="2967102"/>
            <a:ext cx="11418925" cy="1514990"/>
          </a:xfrm>
        </p:spPr>
        <p:txBody>
          <a:bodyPr lIns="0" tIns="0" rIns="0" bIns="0">
            <a:noAutofit/>
          </a:bodyPr>
          <a:lstStyle>
            <a:lvl1pPr>
              <a:lnSpc>
                <a:spcPct val="100000"/>
              </a:lnSpc>
              <a:defRPr sz="5400"/>
            </a:lvl1pPr>
          </a:lstStyle>
          <a:p>
            <a:r>
              <a:rPr lang="en-US"/>
              <a:t>Click to edit Master title style</a:t>
            </a:r>
            <a:endParaRPr lang="en-CN"/>
          </a:p>
        </p:txBody>
      </p:sp>
      <p:sp>
        <p:nvSpPr>
          <p:cNvPr id="17" name="Subtitle 8">
            <a:extLst>
              <a:ext uri="{FF2B5EF4-FFF2-40B4-BE49-F238E27FC236}">
                <a16:creationId xmlns:a16="http://schemas.microsoft.com/office/drawing/2014/main" id="{DD16B2CF-CBE4-0CAA-4D1A-87BA8323347E}"/>
              </a:ext>
            </a:extLst>
          </p:cNvPr>
          <p:cNvSpPr>
            <a:spLocks noGrp="1"/>
          </p:cNvSpPr>
          <p:nvPr userDrawn="1">
            <p:ph type="body" sz="quarter" idx="18" hasCustomPrompt="1"/>
          </p:nvPr>
        </p:nvSpPr>
        <p:spPr>
          <a:xfrm>
            <a:off x="265616" y="4575574"/>
            <a:ext cx="11418926" cy="993191"/>
          </a:xfrm>
        </p:spPr>
        <p:txBody>
          <a:bodyPr lIns="0" tIns="0" rIns="0" bIns="0">
            <a:noAutofit/>
          </a:bodyPr>
          <a:lstStyle>
            <a:lvl1pPr marL="0" indent="0">
              <a:lnSpc>
                <a:spcPct val="100000"/>
              </a:lnSpc>
              <a:buNone/>
              <a:defRPr sz="3000"/>
            </a:lvl1pPr>
            <a:lvl2pPr>
              <a:defRPr sz="2400"/>
            </a:lvl2pPr>
            <a:lvl3pPr>
              <a:defRPr sz="2400"/>
            </a:lvl3pPr>
            <a:lvl4pPr>
              <a:defRPr sz="2400"/>
            </a:lvl4pPr>
            <a:lvl5pPr>
              <a:defRPr sz="2400"/>
            </a:lvl5pPr>
          </a:lstStyle>
          <a:p>
            <a:pPr lvl="0"/>
            <a:r>
              <a:rPr lang="en-CN"/>
              <a:t>Click to edit Master subtitle style</a:t>
            </a:r>
          </a:p>
        </p:txBody>
      </p:sp>
      <p:sp>
        <p:nvSpPr>
          <p:cNvPr id="7" name="Date Placeholder 3">
            <a:extLst>
              <a:ext uri="{FF2B5EF4-FFF2-40B4-BE49-F238E27FC236}">
                <a16:creationId xmlns:a16="http://schemas.microsoft.com/office/drawing/2014/main" id="{1D6268BB-B547-A20C-3B9E-187F14FE0C14}"/>
              </a:ext>
            </a:extLst>
          </p:cNvPr>
          <p:cNvSpPr>
            <a:spLocks noGrp="1"/>
          </p:cNvSpPr>
          <p:nvPr>
            <p:ph type="dt" sz="half" idx="21"/>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3" name="Footer Placeholder 4">
            <a:extLst>
              <a:ext uri="{FF2B5EF4-FFF2-40B4-BE49-F238E27FC236}">
                <a16:creationId xmlns:a16="http://schemas.microsoft.com/office/drawing/2014/main" id="{C9EC6F98-8B99-D984-46BE-AB3745B39CF9}"/>
              </a:ext>
            </a:extLst>
          </p:cNvPr>
          <p:cNvSpPr>
            <a:spLocks noGrp="1"/>
          </p:cNvSpPr>
          <p:nvPr>
            <p:ph type="ftr" sz="quarter" idx="20"/>
          </p:nvPr>
        </p:nvSpPr>
        <p:spPr>
          <a:xfrm>
            <a:off x="3800475" y="6400800"/>
            <a:ext cx="3657600" cy="266700"/>
          </a:xfrm>
        </p:spPr>
        <p:txBody>
          <a:bodyPr/>
          <a:lstStyle/>
          <a:p>
            <a:r>
              <a:rPr lang="en-US"/>
              <a:t>Sample Footer Text</a:t>
            </a:r>
          </a:p>
        </p:txBody>
      </p:sp>
      <p:sp>
        <p:nvSpPr>
          <p:cNvPr id="2" name="Slide Number Placeholder 5">
            <a:extLst>
              <a:ext uri="{FF2B5EF4-FFF2-40B4-BE49-F238E27FC236}">
                <a16:creationId xmlns:a16="http://schemas.microsoft.com/office/drawing/2014/main" id="{BC6EC5DF-3303-F1EE-3D99-530E70BC2EE3}"/>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5" name="Freeform: Shape 3">
            <a:extLst>
              <a:ext uri="{FF2B5EF4-FFF2-40B4-BE49-F238E27FC236}">
                <a16:creationId xmlns:a16="http://schemas.microsoft.com/office/drawing/2014/main" id="{AAFE7D64-F404-CB16-B1A6-2632D9817AB1}"/>
              </a:ext>
              <a:ext uri="{C183D7F6-B498-43B3-948B-1728B52AA6E4}">
                <adec:decorative xmlns:adec="http://schemas.microsoft.com/office/drawing/2017/decorative" val="1"/>
              </a:ext>
            </a:extLst>
          </p:cNvPr>
          <p:cNvSpPr/>
          <p:nvPr userDrawn="1"/>
        </p:nvSpPr>
        <p:spPr>
          <a:xfrm flipV="1">
            <a:off x="10695159" y="1376652"/>
            <a:ext cx="1496841" cy="1543709"/>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Freeform: Shape 3">
            <a:extLst>
              <a:ext uri="{FF2B5EF4-FFF2-40B4-BE49-F238E27FC236}">
                <a16:creationId xmlns:a16="http://schemas.microsoft.com/office/drawing/2014/main" id="{2B22C943-07E1-D41A-22B9-A7C40FF5C3F7}"/>
              </a:ext>
              <a:ext uri="{C183D7F6-B498-43B3-948B-1728B52AA6E4}">
                <adec:decorative xmlns:adec="http://schemas.microsoft.com/office/drawing/2017/decorative" val="1"/>
              </a:ext>
            </a:extLst>
          </p:cNvPr>
          <p:cNvSpPr/>
          <p:nvPr userDrawn="1"/>
        </p:nvSpPr>
        <p:spPr>
          <a:xfrm flipH="1">
            <a:off x="1925574" y="0"/>
            <a:ext cx="2041601" cy="1893926"/>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Text Placeholder 10">
            <a:extLst>
              <a:ext uri="{FF2B5EF4-FFF2-40B4-BE49-F238E27FC236}">
                <a16:creationId xmlns:a16="http://schemas.microsoft.com/office/drawing/2014/main" id="{A3AD1606-3704-1AD8-6FD1-CC0ED99642EC}"/>
              </a:ext>
            </a:extLst>
          </p:cNvPr>
          <p:cNvSpPr>
            <a:spLocks noGrp="1"/>
          </p:cNvSpPr>
          <p:nvPr>
            <p:ph type="body" sz="quarter" idx="15" hasCustomPrompt="1"/>
          </p:nvPr>
        </p:nvSpPr>
        <p:spPr>
          <a:xfrm>
            <a:off x="2167507" y="2558863"/>
            <a:ext cx="2465836" cy="314757"/>
          </a:xfrm>
        </p:spPr>
        <p:txBody>
          <a:bodyPr>
            <a:normAutofit/>
          </a:bodyPr>
          <a:lstStyle>
            <a:lvl1pPr>
              <a:defRPr sz="1600"/>
            </a:lvl1pPr>
          </a:lstStyle>
          <a:p>
            <a:pPr lvl="0"/>
            <a:r>
              <a:rPr lang="en-US" altLang="zh-CN" sz="1600"/>
              <a:t>Presenter Name</a:t>
            </a:r>
            <a:endParaRPr lang="zh-CN" altLang="en-US"/>
          </a:p>
        </p:txBody>
      </p:sp>
      <p:pic>
        <p:nvPicPr>
          <p:cNvPr id="13" name="Picture 12" descr="A blue sign with white text&#10;&#10;AI-generated content may be incorrect.">
            <a:extLst>
              <a:ext uri="{FF2B5EF4-FFF2-40B4-BE49-F238E27FC236}">
                <a16:creationId xmlns:a16="http://schemas.microsoft.com/office/drawing/2014/main" id="{15AB574E-E012-953B-7503-D39DF110D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8" name="Picture 7">
            <a:extLst>
              <a:ext uri="{FF2B5EF4-FFF2-40B4-BE49-F238E27FC236}">
                <a16:creationId xmlns:a16="http://schemas.microsoft.com/office/drawing/2014/main" id="{349F5A79-87D3-3441-F1B8-4F7AABF38723}"/>
              </a:ext>
            </a:extLst>
          </p:cNvPr>
          <p:cNvPicPr>
            <a:picLocks noChangeAspect="1"/>
          </p:cNvPicPr>
          <p:nvPr userDrawn="1"/>
        </p:nvPicPr>
        <p:blipFill>
          <a:blip r:embed="rId3"/>
          <a:stretch>
            <a:fillRect/>
          </a:stretch>
        </p:blipFill>
        <p:spPr>
          <a:xfrm>
            <a:off x="4177" y="426563"/>
            <a:ext cx="2414932" cy="1006221"/>
          </a:xfrm>
          <a:prstGeom prst="rect">
            <a:avLst/>
          </a:prstGeom>
        </p:spPr>
      </p:pic>
    </p:spTree>
    <p:extLst>
      <p:ext uri="{BB962C8B-B14F-4D97-AF65-F5344CB8AC3E}">
        <p14:creationId xmlns:p14="http://schemas.microsoft.com/office/powerpoint/2010/main" val="1472828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hoto 2">
    <p:spTree>
      <p:nvGrpSpPr>
        <p:cNvPr id="1" name=""/>
        <p:cNvGrpSpPr/>
        <p:nvPr/>
      </p:nvGrpSpPr>
      <p:grpSpPr>
        <a:xfrm>
          <a:off x="0" y="0"/>
          <a:ext cx="0" cy="0"/>
          <a:chOff x="0" y="0"/>
          <a:chExt cx="0" cy="0"/>
        </a:xfrm>
      </p:grpSpPr>
      <p:sp>
        <p:nvSpPr>
          <p:cNvPr id="3" name="Freeform: Shape 3">
            <a:extLst>
              <a:ext uri="{FF2B5EF4-FFF2-40B4-BE49-F238E27FC236}">
                <a16:creationId xmlns:a16="http://schemas.microsoft.com/office/drawing/2014/main" id="{35B62877-1ECE-C895-2628-D7024147423A}"/>
              </a:ext>
              <a:ext uri="{C183D7F6-B498-43B3-948B-1728B52AA6E4}">
                <adec:decorative xmlns:adec="http://schemas.microsoft.com/office/drawing/2017/decorative" val="1"/>
              </a:ext>
            </a:extLst>
          </p:cNvPr>
          <p:cNvSpPr/>
          <p:nvPr userDrawn="1"/>
        </p:nvSpPr>
        <p:spPr>
          <a:xfrm flipV="1">
            <a:off x="2" y="4575872"/>
            <a:ext cx="2281484" cy="2282128"/>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0B5AA4"/>
          </a:solidFill>
          <a:ln>
            <a:solidFill>
              <a:srgbClr val="17479A"/>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Title 2">
            <a:extLst>
              <a:ext uri="{FF2B5EF4-FFF2-40B4-BE49-F238E27FC236}">
                <a16:creationId xmlns:a16="http://schemas.microsoft.com/office/drawing/2014/main" id="{52BE707F-C731-EA4B-19D9-D329BD4A154E}"/>
              </a:ext>
            </a:extLst>
          </p:cNvPr>
          <p:cNvSpPr>
            <a:spLocks noGrp="1"/>
          </p:cNvSpPr>
          <p:nvPr userDrawn="1">
            <p:ph type="title" hasCustomPrompt="1"/>
          </p:nvPr>
        </p:nvSpPr>
        <p:spPr>
          <a:xfrm>
            <a:off x="2601743" y="1379047"/>
            <a:ext cx="8913982" cy="2508792"/>
          </a:xfrm>
        </p:spPr>
        <p:txBody>
          <a:bodyPr lIns="0" tIns="0" rIns="0" bIns="0">
            <a:noAutofit/>
          </a:bodyPr>
          <a:lstStyle>
            <a:lvl1pPr>
              <a:lnSpc>
                <a:spcPct val="100000"/>
              </a:lnSpc>
              <a:defRPr sz="5400"/>
            </a:lvl1pPr>
          </a:lstStyle>
          <a:p>
            <a:r>
              <a:rPr lang="en-US"/>
              <a:t>Click to edit Master title style</a:t>
            </a:r>
            <a:endParaRPr lang="en-CN"/>
          </a:p>
        </p:txBody>
      </p:sp>
      <p:sp>
        <p:nvSpPr>
          <p:cNvPr id="11" name="Subtitle 8">
            <a:extLst>
              <a:ext uri="{FF2B5EF4-FFF2-40B4-BE49-F238E27FC236}">
                <a16:creationId xmlns:a16="http://schemas.microsoft.com/office/drawing/2014/main" id="{630C0ABC-2179-00DC-A363-2C8C30649466}"/>
              </a:ext>
            </a:extLst>
          </p:cNvPr>
          <p:cNvSpPr>
            <a:spLocks noGrp="1"/>
          </p:cNvSpPr>
          <p:nvPr userDrawn="1">
            <p:ph type="body" sz="quarter" idx="14" hasCustomPrompt="1"/>
          </p:nvPr>
        </p:nvSpPr>
        <p:spPr>
          <a:xfrm>
            <a:off x="2601743" y="4136267"/>
            <a:ext cx="8913982" cy="439606"/>
          </a:xfrm>
        </p:spPr>
        <p:txBody>
          <a:bodyPr lIns="0" tIns="0" rIns="0" bIns="0">
            <a:noAutofit/>
          </a:bodyPr>
          <a:lstStyle>
            <a:lvl1pPr marL="0" indent="0">
              <a:lnSpc>
                <a:spcPct val="100000"/>
              </a:lnSpc>
              <a:buNone/>
              <a:defRPr sz="3000"/>
            </a:lvl1pPr>
            <a:lvl2pPr>
              <a:defRPr sz="2400"/>
            </a:lvl2pPr>
            <a:lvl3pPr>
              <a:defRPr sz="2400"/>
            </a:lvl3pPr>
            <a:lvl4pPr>
              <a:defRPr sz="2400"/>
            </a:lvl4pPr>
            <a:lvl5pPr>
              <a:defRPr sz="2400"/>
            </a:lvl5pPr>
          </a:lstStyle>
          <a:p>
            <a:pPr lvl="0"/>
            <a:r>
              <a:rPr lang="en-CN"/>
              <a:t>Click to edit Master subtitle style</a:t>
            </a:r>
          </a:p>
        </p:txBody>
      </p:sp>
      <p:sp>
        <p:nvSpPr>
          <p:cNvPr id="6" name="Text Placeholder 10">
            <a:extLst>
              <a:ext uri="{FF2B5EF4-FFF2-40B4-BE49-F238E27FC236}">
                <a16:creationId xmlns:a16="http://schemas.microsoft.com/office/drawing/2014/main" id="{A1D21C21-739A-A82A-8977-42F691559CD9}"/>
              </a:ext>
            </a:extLst>
          </p:cNvPr>
          <p:cNvSpPr>
            <a:spLocks noGrp="1"/>
          </p:cNvSpPr>
          <p:nvPr>
            <p:ph type="body" sz="quarter" idx="15" hasCustomPrompt="1"/>
          </p:nvPr>
        </p:nvSpPr>
        <p:spPr>
          <a:xfrm>
            <a:off x="2601743" y="4986941"/>
            <a:ext cx="2005584" cy="314757"/>
          </a:xfrm>
        </p:spPr>
        <p:txBody>
          <a:bodyPr>
            <a:normAutofit/>
          </a:bodyPr>
          <a:lstStyle>
            <a:lvl1pPr>
              <a:defRPr sz="1600"/>
            </a:lvl1pPr>
          </a:lstStyle>
          <a:p>
            <a:pPr lvl="0"/>
            <a:r>
              <a:rPr lang="en-US" altLang="zh-CN" sz="1600"/>
              <a:t>Presenter Name</a:t>
            </a:r>
            <a:endParaRPr lang="zh-CN" altLang="en-US"/>
          </a:p>
        </p:txBody>
      </p:sp>
      <p:sp>
        <p:nvSpPr>
          <p:cNvPr id="16" name="Slide Number Placeholder 5">
            <a:extLst>
              <a:ext uri="{FF2B5EF4-FFF2-40B4-BE49-F238E27FC236}">
                <a16:creationId xmlns:a16="http://schemas.microsoft.com/office/drawing/2014/main" id="{9E3EDE68-DC03-72CA-8812-032BBE8CDA37}"/>
              </a:ext>
            </a:extLst>
          </p:cNvPr>
          <p:cNvSpPr>
            <a:spLocks noGrp="1"/>
          </p:cNvSpPr>
          <p:nvPr userDrawn="1">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17" name="Footer Placeholder 4">
            <a:extLst>
              <a:ext uri="{FF2B5EF4-FFF2-40B4-BE49-F238E27FC236}">
                <a16:creationId xmlns:a16="http://schemas.microsoft.com/office/drawing/2014/main" id="{592B5A2C-FD03-F122-C8E4-B6CB4EC4861B}"/>
              </a:ext>
            </a:extLst>
          </p:cNvPr>
          <p:cNvSpPr>
            <a:spLocks noGrp="1"/>
          </p:cNvSpPr>
          <p:nvPr userDrawn="1">
            <p:ph type="ftr" sz="quarter" idx="19"/>
          </p:nvPr>
        </p:nvSpPr>
        <p:spPr>
          <a:xfrm>
            <a:off x="3800475" y="6400800"/>
            <a:ext cx="3657600" cy="266700"/>
          </a:xfrm>
        </p:spPr>
        <p:txBody>
          <a:bodyPr/>
          <a:lstStyle/>
          <a:p>
            <a:r>
              <a:rPr lang="en-US"/>
              <a:t>Sample Footer Text</a:t>
            </a:r>
          </a:p>
        </p:txBody>
      </p:sp>
      <p:sp>
        <p:nvSpPr>
          <p:cNvPr id="18" name="Date Placeholder 3">
            <a:extLst>
              <a:ext uri="{FF2B5EF4-FFF2-40B4-BE49-F238E27FC236}">
                <a16:creationId xmlns:a16="http://schemas.microsoft.com/office/drawing/2014/main" id="{46414389-5BC5-00A3-92BE-5E87E7C9E3BF}"/>
              </a:ext>
            </a:extLst>
          </p:cNvPr>
          <p:cNvSpPr>
            <a:spLocks noGrp="1"/>
          </p:cNvSpPr>
          <p:nvPr userDrawn="1">
            <p:ph type="dt" sz="half" idx="20"/>
          </p:nvPr>
        </p:nvSpPr>
        <p:spPr>
          <a:xfrm>
            <a:off x="657225" y="6400800"/>
            <a:ext cx="2743200" cy="266700"/>
          </a:xfrm>
        </p:spPr>
        <p:txBody>
          <a:bodyPr/>
          <a:lstStyle/>
          <a:p>
            <a:r>
              <a:rPr lang="en-US" altLang="zh-CN" dirty="0"/>
              <a:t>03/10/25</a:t>
            </a:r>
            <a:fld id="{4D63035D-22A0-4334-A9AE-2457016C8B47}" type="datetime1">
              <a:rPr lang="en-US" smtClean="0"/>
              <a:t>4/15/26</a:t>
            </a:fld>
            <a:endParaRPr lang="en-US" dirty="0"/>
          </a:p>
        </p:txBody>
      </p:sp>
      <p:sp>
        <p:nvSpPr>
          <p:cNvPr id="9" name="Freeform: Shape 3">
            <a:extLst>
              <a:ext uri="{FF2B5EF4-FFF2-40B4-BE49-F238E27FC236}">
                <a16:creationId xmlns:a16="http://schemas.microsoft.com/office/drawing/2014/main" id="{92E441E4-4327-1C3A-4D55-41FD3ECB9B62}"/>
              </a:ext>
              <a:ext uri="{C183D7F6-B498-43B3-948B-1728B52AA6E4}">
                <adec:decorative xmlns:adec="http://schemas.microsoft.com/office/drawing/2017/decorative" val="1"/>
              </a:ext>
            </a:extLst>
          </p:cNvPr>
          <p:cNvSpPr/>
          <p:nvPr userDrawn="1"/>
        </p:nvSpPr>
        <p:spPr>
          <a:xfrm flipH="1">
            <a:off x="2281484" y="0"/>
            <a:ext cx="2281484" cy="2294867"/>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7" name="Picture 6" descr="A blue sign with white text&#10;&#10;AI-generated content may be incorrect.">
            <a:extLst>
              <a:ext uri="{FF2B5EF4-FFF2-40B4-BE49-F238E27FC236}">
                <a16:creationId xmlns:a16="http://schemas.microsoft.com/office/drawing/2014/main" id="{24F7FA78-CC6F-C547-A0EA-02CDA51F9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2" name="Picture 1">
            <a:extLst>
              <a:ext uri="{FF2B5EF4-FFF2-40B4-BE49-F238E27FC236}">
                <a16:creationId xmlns:a16="http://schemas.microsoft.com/office/drawing/2014/main" id="{0DF9ED38-803F-72B9-D86C-BAB8EB957DFB}"/>
              </a:ext>
            </a:extLst>
          </p:cNvPr>
          <p:cNvPicPr>
            <a:picLocks noChangeAspect="1"/>
          </p:cNvPicPr>
          <p:nvPr userDrawn="1"/>
        </p:nvPicPr>
        <p:blipFill>
          <a:blip r:embed="rId3"/>
          <a:stretch>
            <a:fillRect/>
          </a:stretch>
        </p:blipFill>
        <p:spPr>
          <a:xfrm>
            <a:off x="1" y="458620"/>
            <a:ext cx="2916820" cy="1215342"/>
          </a:xfrm>
          <a:prstGeom prst="rect">
            <a:avLst/>
          </a:prstGeom>
        </p:spPr>
      </p:pic>
    </p:spTree>
    <p:extLst>
      <p:ext uri="{BB962C8B-B14F-4D97-AF65-F5344CB8AC3E}">
        <p14:creationId xmlns:p14="http://schemas.microsoft.com/office/powerpoint/2010/main" val="350470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11" name="Freeform: Shape 3">
            <a:extLst>
              <a:ext uri="{FF2B5EF4-FFF2-40B4-BE49-F238E27FC236}">
                <a16:creationId xmlns:a16="http://schemas.microsoft.com/office/drawing/2014/main" id="{57C928DF-3B7B-6F49-CF7D-FDEF5C3A95BB}"/>
              </a:ext>
              <a:ext uri="{C183D7F6-B498-43B3-948B-1728B52AA6E4}">
                <adec:decorative xmlns:adec="http://schemas.microsoft.com/office/drawing/2017/decorative" val="1"/>
              </a:ext>
            </a:extLst>
          </p:cNvPr>
          <p:cNvSpPr/>
          <p:nvPr userDrawn="1"/>
        </p:nvSpPr>
        <p:spPr>
          <a:xfrm flipH="1" flipV="1">
            <a:off x="9910516" y="4588452"/>
            <a:ext cx="2281484" cy="2269548"/>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Title 2">
            <a:extLst>
              <a:ext uri="{FF2B5EF4-FFF2-40B4-BE49-F238E27FC236}">
                <a16:creationId xmlns:a16="http://schemas.microsoft.com/office/drawing/2014/main" id="{86E48CD5-347B-4324-FD33-02D324DDB571}"/>
              </a:ext>
            </a:extLst>
          </p:cNvPr>
          <p:cNvSpPr>
            <a:spLocks noGrp="1"/>
          </p:cNvSpPr>
          <p:nvPr userDrawn="1">
            <p:ph type="title" hasCustomPrompt="1"/>
          </p:nvPr>
        </p:nvSpPr>
        <p:spPr>
          <a:xfrm>
            <a:off x="667305" y="1379047"/>
            <a:ext cx="8913982" cy="2508792"/>
          </a:xfrm>
        </p:spPr>
        <p:txBody>
          <a:bodyPr lIns="0" tIns="0" rIns="0" bIns="0">
            <a:noAutofit/>
          </a:bodyPr>
          <a:lstStyle>
            <a:lvl1pPr algn="r">
              <a:lnSpc>
                <a:spcPct val="100000"/>
              </a:lnSpc>
              <a:defRPr sz="5400"/>
            </a:lvl1pPr>
          </a:lstStyle>
          <a:p>
            <a:r>
              <a:rPr lang="en-US"/>
              <a:t>Click to edit Master title style</a:t>
            </a:r>
            <a:endParaRPr lang="en-CN"/>
          </a:p>
        </p:txBody>
      </p:sp>
      <p:sp>
        <p:nvSpPr>
          <p:cNvPr id="14" name="Subtitle 8">
            <a:extLst>
              <a:ext uri="{FF2B5EF4-FFF2-40B4-BE49-F238E27FC236}">
                <a16:creationId xmlns:a16="http://schemas.microsoft.com/office/drawing/2014/main" id="{5153DC17-0242-8E4C-6962-ED318C76B7A4}"/>
              </a:ext>
            </a:extLst>
          </p:cNvPr>
          <p:cNvSpPr>
            <a:spLocks noGrp="1"/>
          </p:cNvSpPr>
          <p:nvPr userDrawn="1">
            <p:ph type="body" sz="quarter" idx="14" hasCustomPrompt="1"/>
          </p:nvPr>
        </p:nvSpPr>
        <p:spPr>
          <a:xfrm>
            <a:off x="667305" y="4136267"/>
            <a:ext cx="8913982" cy="439606"/>
          </a:xfrm>
        </p:spPr>
        <p:txBody>
          <a:bodyPr lIns="0" tIns="0" rIns="0" bIns="0">
            <a:noAutofit/>
          </a:bodyPr>
          <a:lstStyle>
            <a:lvl1pPr marL="0" indent="0" algn="r">
              <a:lnSpc>
                <a:spcPct val="100000"/>
              </a:lnSpc>
              <a:buNone/>
              <a:defRPr sz="3000"/>
            </a:lvl1pPr>
            <a:lvl2pPr>
              <a:defRPr sz="2400"/>
            </a:lvl2pPr>
            <a:lvl3pPr>
              <a:defRPr sz="2400"/>
            </a:lvl3pPr>
            <a:lvl4pPr>
              <a:defRPr sz="2400"/>
            </a:lvl4pPr>
            <a:lvl5pPr>
              <a:defRPr sz="2400"/>
            </a:lvl5pPr>
          </a:lstStyle>
          <a:p>
            <a:pPr lvl="0"/>
            <a:r>
              <a:rPr lang="en-CN"/>
              <a:t>Click to edit Master subtitle style</a:t>
            </a:r>
          </a:p>
        </p:txBody>
      </p:sp>
      <p:sp>
        <p:nvSpPr>
          <p:cNvPr id="6" name="Text Placeholder 10">
            <a:extLst>
              <a:ext uri="{FF2B5EF4-FFF2-40B4-BE49-F238E27FC236}">
                <a16:creationId xmlns:a16="http://schemas.microsoft.com/office/drawing/2014/main" id="{9DED0A95-69FB-B981-619F-C8F0BD1FF7D6}"/>
              </a:ext>
            </a:extLst>
          </p:cNvPr>
          <p:cNvSpPr>
            <a:spLocks noGrp="1"/>
          </p:cNvSpPr>
          <p:nvPr>
            <p:ph type="body" sz="quarter" idx="15" hasCustomPrompt="1"/>
          </p:nvPr>
        </p:nvSpPr>
        <p:spPr>
          <a:xfrm>
            <a:off x="7517151" y="4918243"/>
            <a:ext cx="2005584" cy="314757"/>
          </a:xfrm>
        </p:spPr>
        <p:txBody>
          <a:bodyPr>
            <a:normAutofit/>
          </a:bodyPr>
          <a:lstStyle>
            <a:lvl1pPr algn="r">
              <a:defRPr sz="1600"/>
            </a:lvl1pPr>
          </a:lstStyle>
          <a:p>
            <a:pPr lvl="0"/>
            <a:r>
              <a:rPr lang="en-US" altLang="zh-CN" sz="1600"/>
              <a:t>Presenter Name</a:t>
            </a:r>
            <a:endParaRPr lang="zh-CN" altLang="en-US"/>
          </a:p>
        </p:txBody>
      </p:sp>
      <p:sp>
        <p:nvSpPr>
          <p:cNvPr id="7" name="Date Placeholder 3">
            <a:extLst>
              <a:ext uri="{FF2B5EF4-FFF2-40B4-BE49-F238E27FC236}">
                <a16:creationId xmlns:a16="http://schemas.microsoft.com/office/drawing/2014/main" id="{D3B675A4-D9B6-583C-33B5-791287E060B8}"/>
              </a:ext>
            </a:extLst>
          </p:cNvPr>
          <p:cNvSpPr>
            <a:spLocks noGrp="1"/>
          </p:cNvSpPr>
          <p:nvPr>
            <p:ph type="dt" sz="half" idx="2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3" name="Footer Placeholder 4">
            <a:extLst>
              <a:ext uri="{FF2B5EF4-FFF2-40B4-BE49-F238E27FC236}">
                <a16:creationId xmlns:a16="http://schemas.microsoft.com/office/drawing/2014/main" id="{3C062E25-7E66-344C-A3E5-A5CE410A7459}"/>
              </a:ext>
            </a:extLst>
          </p:cNvPr>
          <p:cNvSpPr>
            <a:spLocks noGrp="1"/>
          </p:cNvSpPr>
          <p:nvPr>
            <p:ph type="ftr" sz="quarter" idx="19"/>
          </p:nvPr>
        </p:nvSpPr>
        <p:spPr>
          <a:xfrm>
            <a:off x="3800475" y="6400800"/>
            <a:ext cx="3657600" cy="266700"/>
          </a:xfrm>
        </p:spPr>
        <p:txBody>
          <a:bodyPr/>
          <a:lstStyle/>
          <a:p>
            <a:r>
              <a:rPr lang="en-US"/>
              <a:t>Sample Footer Text</a:t>
            </a:r>
          </a:p>
        </p:txBody>
      </p:sp>
      <p:sp>
        <p:nvSpPr>
          <p:cNvPr id="2" name="Slide Number Placeholder 5">
            <a:extLst>
              <a:ext uri="{FF2B5EF4-FFF2-40B4-BE49-F238E27FC236}">
                <a16:creationId xmlns:a16="http://schemas.microsoft.com/office/drawing/2014/main" id="{40A8CDE8-23F5-5E35-E043-E2792B371987}"/>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4" name="Freeform: Shape 3">
            <a:extLst>
              <a:ext uri="{FF2B5EF4-FFF2-40B4-BE49-F238E27FC236}">
                <a16:creationId xmlns:a16="http://schemas.microsoft.com/office/drawing/2014/main" id="{6F10E236-0BF6-76AD-46AB-3DCC71CA33EA}"/>
              </a:ext>
              <a:ext uri="{C183D7F6-B498-43B3-948B-1728B52AA6E4}">
                <adec:decorative xmlns:adec="http://schemas.microsoft.com/office/drawing/2017/decorative" val="1"/>
              </a:ext>
            </a:extLst>
          </p:cNvPr>
          <p:cNvSpPr/>
          <p:nvPr userDrawn="1"/>
        </p:nvSpPr>
        <p:spPr>
          <a:xfrm>
            <a:off x="7627425" y="640"/>
            <a:ext cx="2281484" cy="2281487"/>
          </a:xfrm>
          <a:custGeom>
            <a:avLst/>
            <a:gdLst>
              <a:gd name="connsiteX0" fmla="*/ 0 w 1973001"/>
              <a:gd name="connsiteY0" fmla="*/ 0 h 1973001"/>
              <a:gd name="connsiteX1" fmla="*/ 1973001 w 1973001"/>
              <a:gd name="connsiteY1" fmla="*/ 0 h 1973001"/>
              <a:gd name="connsiteX2" fmla="*/ 1973001 w 1973001"/>
              <a:gd name="connsiteY2" fmla="*/ 1973001 h 1973001"/>
            </a:gdLst>
            <a:ahLst/>
            <a:cxnLst>
              <a:cxn ang="0">
                <a:pos x="connsiteX0" y="connsiteY0"/>
              </a:cxn>
              <a:cxn ang="0">
                <a:pos x="connsiteX1" y="connsiteY1"/>
              </a:cxn>
              <a:cxn ang="0">
                <a:pos x="connsiteX2" y="connsiteY2"/>
              </a:cxn>
            </a:cxnLst>
            <a:rect l="l" t="t" r="r" b="b"/>
            <a:pathLst>
              <a:path w="1973001" h="1973001">
                <a:moveTo>
                  <a:pt x="0" y="0"/>
                </a:moveTo>
                <a:lnTo>
                  <a:pt x="1973001" y="0"/>
                </a:lnTo>
                <a:lnTo>
                  <a:pt x="1973001" y="1973001"/>
                </a:lnTo>
                <a:close/>
              </a:path>
            </a:pathLst>
          </a:cu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Picture 7" descr="A blue sign with white text&#10;&#10;AI-generated content may be incorrect.">
            <a:extLst>
              <a:ext uri="{FF2B5EF4-FFF2-40B4-BE49-F238E27FC236}">
                <a16:creationId xmlns:a16="http://schemas.microsoft.com/office/drawing/2014/main" id="{1CC4F795-3925-22EA-B2A8-CC399B3DC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9" name="Picture 8">
            <a:extLst>
              <a:ext uri="{FF2B5EF4-FFF2-40B4-BE49-F238E27FC236}">
                <a16:creationId xmlns:a16="http://schemas.microsoft.com/office/drawing/2014/main" id="{9209B248-817D-47E0-631A-A4167356527D}"/>
              </a:ext>
            </a:extLst>
          </p:cNvPr>
          <p:cNvPicPr>
            <a:picLocks noChangeAspect="1"/>
          </p:cNvPicPr>
          <p:nvPr userDrawn="1"/>
        </p:nvPicPr>
        <p:blipFill>
          <a:blip r:embed="rId3"/>
          <a:stretch>
            <a:fillRect/>
          </a:stretch>
        </p:blipFill>
        <p:spPr>
          <a:xfrm>
            <a:off x="9352344" y="571949"/>
            <a:ext cx="2839656" cy="1183190"/>
          </a:xfrm>
          <a:prstGeom prst="rect">
            <a:avLst/>
          </a:prstGeom>
        </p:spPr>
      </p:pic>
    </p:spTree>
    <p:extLst>
      <p:ext uri="{BB962C8B-B14F-4D97-AF65-F5344CB8AC3E}">
        <p14:creationId xmlns:p14="http://schemas.microsoft.com/office/powerpoint/2010/main" val="37960821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05CB43-6584-B990-A6AF-D56EDAC943B8}"/>
              </a:ext>
              <a:ext uri="{C183D7F6-B498-43B3-948B-1728B52AA6E4}">
                <adec:decorative xmlns:adec="http://schemas.microsoft.com/office/drawing/2017/decorative" val="1"/>
              </a:ext>
            </a:extLst>
          </p:cNvPr>
          <p:cNvSpPr/>
          <p:nvPr userDrawn="1"/>
        </p:nvSpPr>
        <p:spPr>
          <a:xfrm>
            <a:off x="0" y="4576513"/>
            <a:ext cx="2281488" cy="2281488"/>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5">
            <a:extLst>
              <a:ext uri="{FF2B5EF4-FFF2-40B4-BE49-F238E27FC236}">
                <a16:creationId xmlns:a16="http://schemas.microsoft.com/office/drawing/2014/main" id="{7F36D05A-80E9-C912-631C-020FB6C7B76D}"/>
              </a:ext>
            </a:extLst>
          </p:cNvPr>
          <p:cNvSpPr>
            <a:spLocks noGrp="1"/>
          </p:cNvSpPr>
          <p:nvPr>
            <p:ph type="title" hasCustomPrompt="1"/>
          </p:nvPr>
        </p:nvSpPr>
        <p:spPr>
          <a:xfrm>
            <a:off x="3314065" y="355600"/>
            <a:ext cx="6628588" cy="2837603"/>
          </a:xfrm>
        </p:spPr>
        <p:txBody>
          <a:bodyPr lIns="0" tIns="0" rIns="0" bIns="0">
            <a:noAutofit/>
          </a:bodyPr>
          <a:lstStyle>
            <a:lvl1pPr algn="r">
              <a:defRPr sz="5400"/>
            </a:lvl1pPr>
          </a:lstStyle>
          <a:p>
            <a:r>
              <a:rPr lang="en-US"/>
              <a:t>Click to edit Master title style</a:t>
            </a:r>
            <a:endParaRPr lang="en-CN"/>
          </a:p>
        </p:txBody>
      </p:sp>
      <p:sp>
        <p:nvSpPr>
          <p:cNvPr id="10" name="Subtitle 9">
            <a:extLst>
              <a:ext uri="{FF2B5EF4-FFF2-40B4-BE49-F238E27FC236}">
                <a16:creationId xmlns:a16="http://schemas.microsoft.com/office/drawing/2014/main" id="{431E9181-3767-0683-848A-A04AD81103B4}"/>
              </a:ext>
            </a:extLst>
          </p:cNvPr>
          <p:cNvSpPr>
            <a:spLocks noGrp="1"/>
          </p:cNvSpPr>
          <p:nvPr>
            <p:ph type="body" sz="quarter" idx="14" hasCustomPrompt="1"/>
          </p:nvPr>
        </p:nvSpPr>
        <p:spPr>
          <a:xfrm>
            <a:off x="3314065" y="3429000"/>
            <a:ext cx="5409388" cy="1100727"/>
          </a:xfrm>
        </p:spPr>
        <p:txBody>
          <a:bodyPr lIns="0" tIns="0" rIns="0" bIns="0">
            <a:normAutofit/>
          </a:bodyPr>
          <a:lstStyle>
            <a:lvl1pPr marL="0" indent="0" algn="r">
              <a:lnSpc>
                <a:spcPct val="100000"/>
              </a:lnSpc>
              <a:spcBef>
                <a:spcPts val="0"/>
              </a:spcBef>
              <a:buNone/>
              <a:defRPr sz="2400"/>
            </a:lvl1pPr>
          </a:lstStyle>
          <a:p>
            <a:pPr lvl="0"/>
            <a:r>
              <a:rPr lang="en-CN"/>
              <a:t>Clikc to edit Master subtitle style</a:t>
            </a:r>
          </a:p>
        </p:txBody>
      </p:sp>
      <p:sp>
        <p:nvSpPr>
          <p:cNvPr id="8" name="Date Placeholder 3">
            <a:extLst>
              <a:ext uri="{FF2B5EF4-FFF2-40B4-BE49-F238E27FC236}">
                <a16:creationId xmlns:a16="http://schemas.microsoft.com/office/drawing/2014/main" id="{D5F2E121-23DB-EE92-5A6F-9C14E579B4B5}"/>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5" name="Footer Placeholder 4">
            <a:extLst>
              <a:ext uri="{FF2B5EF4-FFF2-40B4-BE49-F238E27FC236}">
                <a16:creationId xmlns:a16="http://schemas.microsoft.com/office/drawing/2014/main" id="{5991E89D-E6E4-4258-C5B2-951DE629946F}"/>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4" name="Slide Number Placeholder 5">
            <a:extLst>
              <a:ext uri="{FF2B5EF4-FFF2-40B4-BE49-F238E27FC236}">
                <a16:creationId xmlns:a16="http://schemas.microsoft.com/office/drawing/2014/main" id="{63B216FA-3264-2E8A-CB95-2A77936FB01F}"/>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2" name="Freeform: Shape 1">
            <a:extLst>
              <a:ext uri="{FF2B5EF4-FFF2-40B4-BE49-F238E27FC236}">
                <a16:creationId xmlns:a16="http://schemas.microsoft.com/office/drawing/2014/main" id="{5ABEA6E9-B107-316F-C7B8-6EAC137922A4}"/>
              </a:ext>
              <a:ext uri="{C183D7F6-B498-43B3-948B-1728B52AA6E4}">
                <adec:decorative xmlns:adec="http://schemas.microsoft.com/office/drawing/2017/decorative" val="1"/>
              </a:ext>
            </a:extLst>
          </p:cNvPr>
          <p:cNvSpPr/>
          <p:nvPr userDrawn="1"/>
        </p:nvSpPr>
        <p:spPr>
          <a:xfrm rot="10800000" flipV="1">
            <a:off x="-1" y="2284786"/>
            <a:ext cx="2281487" cy="2291727"/>
          </a:xfrm>
          <a:custGeom>
            <a:avLst/>
            <a:gdLst>
              <a:gd name="connsiteX0" fmla="*/ 6827356 w 6827356"/>
              <a:gd name="connsiteY0" fmla="*/ 6858000 h 6858000"/>
              <a:gd name="connsiteX1" fmla="*/ 6818959 w 6827356"/>
              <a:gd name="connsiteY1" fmla="*/ 6858000 h 6858000"/>
              <a:gd name="connsiteX2" fmla="*/ 0 w 6827356"/>
              <a:gd name="connsiteY2" fmla="*/ 0 h 6858000"/>
              <a:gd name="connsiteX3" fmla="*/ 6827356 w 6827356"/>
              <a:gd name="connsiteY3" fmla="*/ 0 h 6858000"/>
            </a:gdLst>
            <a:ahLst/>
            <a:cxnLst>
              <a:cxn ang="0">
                <a:pos x="connsiteX0" y="connsiteY0"/>
              </a:cxn>
              <a:cxn ang="0">
                <a:pos x="connsiteX1" y="connsiteY1"/>
              </a:cxn>
              <a:cxn ang="0">
                <a:pos x="connsiteX2" y="connsiteY2"/>
              </a:cxn>
              <a:cxn ang="0">
                <a:pos x="connsiteX3" y="connsiteY3"/>
              </a:cxn>
            </a:cxnLst>
            <a:rect l="l" t="t" r="r" b="b"/>
            <a:pathLst>
              <a:path w="6827356" h="6858000">
                <a:moveTo>
                  <a:pt x="6827356" y="6858000"/>
                </a:moveTo>
                <a:lnTo>
                  <a:pt x="6818959" y="6858000"/>
                </a:lnTo>
                <a:lnTo>
                  <a:pt x="0" y="0"/>
                </a:lnTo>
                <a:lnTo>
                  <a:pt x="682735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Picture 8" descr="A blue sign with white text&#10;&#10;AI-generated content may be incorrect.">
            <a:extLst>
              <a:ext uri="{FF2B5EF4-FFF2-40B4-BE49-F238E27FC236}">
                <a16:creationId xmlns:a16="http://schemas.microsoft.com/office/drawing/2014/main" id="{B2F3111D-2F98-3641-80F9-B825FCE30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7" name="Picture 6">
            <a:extLst>
              <a:ext uri="{FF2B5EF4-FFF2-40B4-BE49-F238E27FC236}">
                <a16:creationId xmlns:a16="http://schemas.microsoft.com/office/drawing/2014/main" id="{4B0E7A3D-E843-EC79-DABF-B7867F2A644C}"/>
              </a:ext>
            </a:extLst>
          </p:cNvPr>
          <p:cNvPicPr>
            <a:picLocks noChangeAspect="1"/>
          </p:cNvPicPr>
          <p:nvPr userDrawn="1"/>
        </p:nvPicPr>
        <p:blipFill>
          <a:blip r:embed="rId3"/>
          <a:stretch>
            <a:fillRect/>
          </a:stretch>
        </p:blipFill>
        <p:spPr>
          <a:xfrm>
            <a:off x="1" y="458620"/>
            <a:ext cx="2916820" cy="1215342"/>
          </a:xfrm>
          <a:prstGeom prst="rect">
            <a:avLst/>
          </a:prstGeom>
        </p:spPr>
      </p:pic>
      <p:pic>
        <p:nvPicPr>
          <p:cNvPr id="11" name="Picture 10">
            <a:extLst>
              <a:ext uri="{FF2B5EF4-FFF2-40B4-BE49-F238E27FC236}">
                <a16:creationId xmlns:a16="http://schemas.microsoft.com/office/drawing/2014/main" id="{A74E63A2-4C9F-76AD-D9BC-CA3C2DED5745}"/>
              </a:ext>
            </a:extLst>
          </p:cNvPr>
          <p:cNvPicPr>
            <a:picLocks noChangeAspect="1"/>
          </p:cNvPicPr>
          <p:nvPr userDrawn="1"/>
        </p:nvPicPr>
        <p:blipFill>
          <a:blip r:embed="rId4"/>
          <a:stretch>
            <a:fillRect/>
          </a:stretch>
        </p:blipFill>
        <p:spPr>
          <a:xfrm>
            <a:off x="10339897" y="1581233"/>
            <a:ext cx="1611970" cy="1611970"/>
          </a:xfrm>
          <a:prstGeom prst="rect">
            <a:avLst/>
          </a:prstGeom>
        </p:spPr>
      </p:pic>
    </p:spTree>
    <p:extLst>
      <p:ext uri="{BB962C8B-B14F-4D97-AF65-F5344CB8AC3E}">
        <p14:creationId xmlns:p14="http://schemas.microsoft.com/office/powerpoint/2010/main" val="169454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537B8F7-E751-7CEB-6DD9-B42C2FD723C2}"/>
              </a:ext>
              <a:ext uri="{C183D7F6-B498-43B3-948B-1728B52AA6E4}">
                <adec:decorative xmlns:adec="http://schemas.microsoft.com/office/drawing/2017/decorative" val="1"/>
              </a:ext>
            </a:extLst>
          </p:cNvPr>
          <p:cNvSpPr/>
          <p:nvPr userDrawn="1"/>
        </p:nvSpPr>
        <p:spPr>
          <a:xfrm flipH="1">
            <a:off x="9910511" y="4576513"/>
            <a:ext cx="2281488" cy="2281488"/>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5">
            <a:extLst>
              <a:ext uri="{FF2B5EF4-FFF2-40B4-BE49-F238E27FC236}">
                <a16:creationId xmlns:a16="http://schemas.microsoft.com/office/drawing/2014/main" id="{F57799BE-E2E8-5386-4E50-78667C4C3B5E}"/>
              </a:ext>
            </a:extLst>
          </p:cNvPr>
          <p:cNvSpPr>
            <a:spLocks noGrp="1"/>
          </p:cNvSpPr>
          <p:nvPr>
            <p:ph type="title" hasCustomPrompt="1"/>
          </p:nvPr>
        </p:nvSpPr>
        <p:spPr>
          <a:xfrm>
            <a:off x="678085" y="355600"/>
            <a:ext cx="8201660" cy="2837603"/>
          </a:xfrm>
        </p:spPr>
        <p:txBody>
          <a:bodyPr lIns="0" tIns="0" rIns="0" bIns="0">
            <a:noAutofit/>
          </a:bodyPr>
          <a:lstStyle>
            <a:lvl1pPr algn="l">
              <a:defRPr sz="5400"/>
            </a:lvl1pPr>
          </a:lstStyle>
          <a:p>
            <a:r>
              <a:rPr lang="en-US"/>
              <a:t>Click to edit Master title style</a:t>
            </a:r>
            <a:endParaRPr lang="en-CN"/>
          </a:p>
        </p:txBody>
      </p:sp>
      <p:sp>
        <p:nvSpPr>
          <p:cNvPr id="9" name="Subtitle 9">
            <a:extLst>
              <a:ext uri="{FF2B5EF4-FFF2-40B4-BE49-F238E27FC236}">
                <a16:creationId xmlns:a16="http://schemas.microsoft.com/office/drawing/2014/main" id="{2C3C4BD9-EA24-4419-395F-2ED13A13051F}"/>
              </a:ext>
            </a:extLst>
          </p:cNvPr>
          <p:cNvSpPr>
            <a:spLocks noGrp="1"/>
          </p:cNvSpPr>
          <p:nvPr>
            <p:ph type="body" sz="quarter" idx="14" hasCustomPrompt="1"/>
          </p:nvPr>
        </p:nvSpPr>
        <p:spPr>
          <a:xfrm>
            <a:off x="678085" y="3465211"/>
            <a:ext cx="6982460" cy="1100727"/>
          </a:xfrm>
        </p:spPr>
        <p:txBody>
          <a:bodyPr lIns="0" tIns="0" rIns="0" bIns="0">
            <a:noAutofit/>
          </a:bodyPr>
          <a:lstStyle>
            <a:lvl1pPr marL="0" indent="0" algn="l">
              <a:lnSpc>
                <a:spcPct val="100000"/>
              </a:lnSpc>
              <a:spcBef>
                <a:spcPts val="0"/>
              </a:spcBef>
              <a:buNone/>
              <a:defRPr sz="2400"/>
            </a:lvl1pPr>
          </a:lstStyle>
          <a:p>
            <a:pPr lvl="0"/>
            <a:r>
              <a:rPr lang="en-CN"/>
              <a:t>Clic</a:t>
            </a:r>
            <a:r>
              <a:rPr lang="en-US" dirty="0"/>
              <a:t>k</a:t>
            </a:r>
            <a:r>
              <a:rPr lang="en-CN"/>
              <a:t> to edit Master subtitle style</a:t>
            </a:r>
          </a:p>
        </p:txBody>
      </p:sp>
      <p:sp>
        <p:nvSpPr>
          <p:cNvPr id="13" name="Date Placeholder 3">
            <a:extLst>
              <a:ext uri="{FF2B5EF4-FFF2-40B4-BE49-F238E27FC236}">
                <a16:creationId xmlns:a16="http://schemas.microsoft.com/office/drawing/2014/main" id="{5B1E7BAB-714E-16DE-838B-DD3C94444791}"/>
              </a:ext>
            </a:extLst>
          </p:cNvPr>
          <p:cNvSpPr>
            <a:spLocks noGrp="1"/>
          </p:cNvSpPr>
          <p:nvPr>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12" name="Footer Placeholder 4">
            <a:extLst>
              <a:ext uri="{FF2B5EF4-FFF2-40B4-BE49-F238E27FC236}">
                <a16:creationId xmlns:a16="http://schemas.microsoft.com/office/drawing/2014/main" id="{0300E782-589F-8882-4679-6D4626FE09FE}"/>
              </a:ext>
            </a:extLst>
          </p:cNvPr>
          <p:cNvSpPr>
            <a:spLocks noGrp="1"/>
          </p:cNvSpPr>
          <p:nvPr>
            <p:ph type="ftr" sz="quarter" idx="11"/>
          </p:nvPr>
        </p:nvSpPr>
        <p:spPr>
          <a:xfrm>
            <a:off x="3800475" y="6400800"/>
            <a:ext cx="3657600" cy="266700"/>
          </a:xfrm>
        </p:spPr>
        <p:txBody>
          <a:bodyPr/>
          <a:lstStyle/>
          <a:p>
            <a:r>
              <a:rPr lang="en-US"/>
              <a:t>Sample Footer Text</a:t>
            </a:r>
          </a:p>
        </p:txBody>
      </p:sp>
      <p:sp>
        <p:nvSpPr>
          <p:cNvPr id="11" name="Slide Number Placeholder 5">
            <a:extLst>
              <a:ext uri="{FF2B5EF4-FFF2-40B4-BE49-F238E27FC236}">
                <a16:creationId xmlns:a16="http://schemas.microsoft.com/office/drawing/2014/main" id="{96AEB95B-6A8F-4EAD-1687-68BF0E2ADDB5}"/>
              </a:ext>
            </a:extLst>
          </p:cNvPr>
          <p:cNvSpPr>
            <a:spLocks noGrp="1"/>
          </p:cNvSpPr>
          <p:nvPr>
            <p:ph type="sldNum" sz="quarter" idx="12"/>
          </p:nvPr>
        </p:nvSpPr>
        <p:spPr>
          <a:xfrm>
            <a:off x="7858125" y="6400800"/>
            <a:ext cx="3657600" cy="266700"/>
          </a:xfrm>
        </p:spPr>
        <p:txBody>
          <a:bodyPr/>
          <a:lstStyle/>
          <a:p>
            <a:fld id="{CC057153-B650-4DEB-B370-79DDCFDCE934}" type="slidenum">
              <a:rPr lang="en-US" smtClean="0"/>
              <a:t>‹#›</a:t>
            </a:fld>
            <a:endParaRPr lang="en-US"/>
          </a:p>
        </p:txBody>
      </p:sp>
      <p:sp>
        <p:nvSpPr>
          <p:cNvPr id="3" name="Freeform: Shape 1">
            <a:extLst>
              <a:ext uri="{FF2B5EF4-FFF2-40B4-BE49-F238E27FC236}">
                <a16:creationId xmlns:a16="http://schemas.microsoft.com/office/drawing/2014/main" id="{76378701-6465-5DA7-D893-B28EDACEEB3C}"/>
              </a:ext>
              <a:ext uri="{C183D7F6-B498-43B3-948B-1728B52AA6E4}">
                <adec:decorative xmlns:adec="http://schemas.microsoft.com/office/drawing/2017/decorative" val="1"/>
              </a:ext>
            </a:extLst>
          </p:cNvPr>
          <p:cNvSpPr/>
          <p:nvPr userDrawn="1"/>
        </p:nvSpPr>
        <p:spPr>
          <a:xfrm rot="10800000" flipH="1" flipV="1">
            <a:off x="9910513" y="2284786"/>
            <a:ext cx="2281487" cy="2291727"/>
          </a:xfrm>
          <a:custGeom>
            <a:avLst/>
            <a:gdLst>
              <a:gd name="connsiteX0" fmla="*/ 6827356 w 6827356"/>
              <a:gd name="connsiteY0" fmla="*/ 6858000 h 6858000"/>
              <a:gd name="connsiteX1" fmla="*/ 6818959 w 6827356"/>
              <a:gd name="connsiteY1" fmla="*/ 6858000 h 6858000"/>
              <a:gd name="connsiteX2" fmla="*/ 0 w 6827356"/>
              <a:gd name="connsiteY2" fmla="*/ 0 h 6858000"/>
              <a:gd name="connsiteX3" fmla="*/ 6827356 w 6827356"/>
              <a:gd name="connsiteY3" fmla="*/ 0 h 6858000"/>
            </a:gdLst>
            <a:ahLst/>
            <a:cxnLst>
              <a:cxn ang="0">
                <a:pos x="connsiteX0" y="connsiteY0"/>
              </a:cxn>
              <a:cxn ang="0">
                <a:pos x="connsiteX1" y="connsiteY1"/>
              </a:cxn>
              <a:cxn ang="0">
                <a:pos x="connsiteX2" y="connsiteY2"/>
              </a:cxn>
              <a:cxn ang="0">
                <a:pos x="connsiteX3" y="connsiteY3"/>
              </a:cxn>
            </a:cxnLst>
            <a:rect l="l" t="t" r="r" b="b"/>
            <a:pathLst>
              <a:path w="6827356" h="6858000">
                <a:moveTo>
                  <a:pt x="6827356" y="6858000"/>
                </a:moveTo>
                <a:lnTo>
                  <a:pt x="6818959" y="6858000"/>
                </a:lnTo>
                <a:lnTo>
                  <a:pt x="0" y="0"/>
                </a:lnTo>
                <a:lnTo>
                  <a:pt x="682735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 name="Picture 1" descr="A blue sign with white text&#10;&#10;AI-generated content may be incorrect.">
            <a:extLst>
              <a:ext uri="{FF2B5EF4-FFF2-40B4-BE49-F238E27FC236}">
                <a16:creationId xmlns:a16="http://schemas.microsoft.com/office/drawing/2014/main" id="{AD126CF4-FC88-CE5F-8DFD-BC55B0041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5" name="Picture 4">
            <a:extLst>
              <a:ext uri="{FF2B5EF4-FFF2-40B4-BE49-F238E27FC236}">
                <a16:creationId xmlns:a16="http://schemas.microsoft.com/office/drawing/2014/main" id="{F7B24A1D-5AFC-FCE5-C57C-0FAC91F74899}"/>
              </a:ext>
            </a:extLst>
          </p:cNvPr>
          <p:cNvPicPr>
            <a:picLocks noChangeAspect="1"/>
          </p:cNvPicPr>
          <p:nvPr userDrawn="1"/>
        </p:nvPicPr>
        <p:blipFill>
          <a:blip r:embed="rId3"/>
          <a:stretch>
            <a:fillRect/>
          </a:stretch>
        </p:blipFill>
        <p:spPr>
          <a:xfrm>
            <a:off x="9167151" y="460498"/>
            <a:ext cx="2916820" cy="1215342"/>
          </a:xfrm>
          <a:prstGeom prst="rect">
            <a:avLst/>
          </a:prstGeom>
        </p:spPr>
      </p:pic>
    </p:spTree>
    <p:extLst>
      <p:ext uri="{BB962C8B-B14F-4D97-AF65-F5344CB8AC3E}">
        <p14:creationId xmlns:p14="http://schemas.microsoft.com/office/powerpoint/2010/main" val="56876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5" name="Freeform: Shape 1">
            <a:extLst>
              <a:ext uri="{FF2B5EF4-FFF2-40B4-BE49-F238E27FC236}">
                <a16:creationId xmlns:a16="http://schemas.microsoft.com/office/drawing/2014/main" id="{C9D17E65-B7F6-BBA0-5C0A-13E21E39A360}"/>
              </a:ext>
              <a:ext uri="{C183D7F6-B498-43B3-948B-1728B52AA6E4}">
                <adec:decorative xmlns:adec="http://schemas.microsoft.com/office/drawing/2017/decorative" val="1"/>
              </a:ext>
            </a:extLst>
          </p:cNvPr>
          <p:cNvSpPr/>
          <p:nvPr userDrawn="1"/>
        </p:nvSpPr>
        <p:spPr>
          <a:xfrm flipV="1">
            <a:off x="8901952" y="2338936"/>
            <a:ext cx="3290047" cy="4554232"/>
          </a:xfrm>
          <a:custGeom>
            <a:avLst/>
            <a:gdLst>
              <a:gd name="connsiteX0" fmla="*/ 6827356 w 6827356"/>
              <a:gd name="connsiteY0" fmla="*/ 6858000 h 6858000"/>
              <a:gd name="connsiteX1" fmla="*/ 6818959 w 6827356"/>
              <a:gd name="connsiteY1" fmla="*/ 6858000 h 6858000"/>
              <a:gd name="connsiteX2" fmla="*/ 0 w 6827356"/>
              <a:gd name="connsiteY2" fmla="*/ 0 h 6858000"/>
              <a:gd name="connsiteX3" fmla="*/ 6827356 w 6827356"/>
              <a:gd name="connsiteY3" fmla="*/ 0 h 6858000"/>
            </a:gdLst>
            <a:ahLst/>
            <a:cxnLst>
              <a:cxn ang="0">
                <a:pos x="connsiteX0" y="connsiteY0"/>
              </a:cxn>
              <a:cxn ang="0">
                <a:pos x="connsiteX1" y="connsiteY1"/>
              </a:cxn>
              <a:cxn ang="0">
                <a:pos x="connsiteX2" y="connsiteY2"/>
              </a:cxn>
              <a:cxn ang="0">
                <a:pos x="connsiteX3" y="connsiteY3"/>
              </a:cxn>
            </a:cxnLst>
            <a:rect l="l" t="t" r="r" b="b"/>
            <a:pathLst>
              <a:path w="6827356" h="6858000">
                <a:moveTo>
                  <a:pt x="6827356" y="6858000"/>
                </a:moveTo>
                <a:lnTo>
                  <a:pt x="6818959" y="6858000"/>
                </a:lnTo>
                <a:lnTo>
                  <a:pt x="0" y="0"/>
                </a:lnTo>
                <a:lnTo>
                  <a:pt x="6827356"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Rectangle 2">
            <a:extLst>
              <a:ext uri="{FF2B5EF4-FFF2-40B4-BE49-F238E27FC236}">
                <a16:creationId xmlns:a16="http://schemas.microsoft.com/office/drawing/2014/main" id="{ECA2531A-F5B4-E8B8-D412-65D3B1F33305}"/>
              </a:ext>
              <a:ext uri="{C183D7F6-B498-43B3-948B-1728B52AA6E4}">
                <adec:decorative xmlns:adec="http://schemas.microsoft.com/office/drawing/2017/decorative" val="1"/>
              </a:ext>
            </a:extLst>
          </p:cNvPr>
          <p:cNvSpPr/>
          <p:nvPr userDrawn="1"/>
        </p:nvSpPr>
        <p:spPr>
          <a:xfrm>
            <a:off x="0" y="4899756"/>
            <a:ext cx="1958243" cy="1958243"/>
          </a:xfrm>
          <a:prstGeom prst="rect">
            <a:avLst/>
          </a:prstGeom>
          <a:solidFill>
            <a:srgbClr val="B62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5">
            <a:extLst>
              <a:ext uri="{FF2B5EF4-FFF2-40B4-BE49-F238E27FC236}">
                <a16:creationId xmlns:a16="http://schemas.microsoft.com/office/drawing/2014/main" id="{CE797FB8-5B85-3C23-4767-E540B7810CAB}"/>
              </a:ext>
            </a:extLst>
          </p:cNvPr>
          <p:cNvSpPr>
            <a:spLocks noGrp="1"/>
          </p:cNvSpPr>
          <p:nvPr>
            <p:ph type="title" hasCustomPrompt="1"/>
          </p:nvPr>
        </p:nvSpPr>
        <p:spPr>
          <a:xfrm>
            <a:off x="1995170" y="355600"/>
            <a:ext cx="8201660" cy="2837603"/>
          </a:xfrm>
        </p:spPr>
        <p:txBody>
          <a:bodyPr lIns="0" tIns="0" rIns="0" bIns="0">
            <a:noAutofit/>
          </a:bodyPr>
          <a:lstStyle>
            <a:lvl1pPr algn="ctr">
              <a:defRPr sz="5400"/>
            </a:lvl1pPr>
          </a:lstStyle>
          <a:p>
            <a:r>
              <a:rPr lang="en-US"/>
              <a:t>Click to edit Master title style</a:t>
            </a:r>
            <a:endParaRPr lang="en-CN"/>
          </a:p>
        </p:txBody>
      </p:sp>
      <p:sp>
        <p:nvSpPr>
          <p:cNvPr id="2" name="Subtitle 9">
            <a:extLst>
              <a:ext uri="{FF2B5EF4-FFF2-40B4-BE49-F238E27FC236}">
                <a16:creationId xmlns:a16="http://schemas.microsoft.com/office/drawing/2014/main" id="{D5D77306-9032-C768-9BC4-5AB9875D5F39}"/>
              </a:ext>
            </a:extLst>
          </p:cNvPr>
          <p:cNvSpPr>
            <a:spLocks noGrp="1"/>
          </p:cNvSpPr>
          <p:nvPr>
            <p:ph type="body" sz="quarter" idx="14" hasCustomPrompt="1"/>
          </p:nvPr>
        </p:nvSpPr>
        <p:spPr>
          <a:xfrm>
            <a:off x="2604770" y="3475786"/>
            <a:ext cx="6982460" cy="1100727"/>
          </a:xfrm>
        </p:spPr>
        <p:txBody>
          <a:bodyPr lIns="0" tIns="0" rIns="0" bIns="0">
            <a:noAutofit/>
          </a:bodyPr>
          <a:lstStyle>
            <a:lvl1pPr marL="0" indent="0" algn="ctr">
              <a:lnSpc>
                <a:spcPct val="100000"/>
              </a:lnSpc>
              <a:spcBef>
                <a:spcPts val="0"/>
              </a:spcBef>
              <a:buNone/>
              <a:defRPr sz="2400"/>
            </a:lvl1pPr>
          </a:lstStyle>
          <a:p>
            <a:pPr lvl="0"/>
            <a:r>
              <a:rPr lang="en-CN"/>
              <a:t>Clic</a:t>
            </a:r>
            <a:r>
              <a:rPr lang="en-US" dirty="0"/>
              <a:t>k</a:t>
            </a:r>
            <a:r>
              <a:rPr lang="en-CN"/>
              <a:t> to edit Master subtitle style</a:t>
            </a:r>
          </a:p>
        </p:txBody>
      </p:sp>
      <p:sp>
        <p:nvSpPr>
          <p:cNvPr id="11" name="Date Placeholder 3">
            <a:extLst>
              <a:ext uri="{FF2B5EF4-FFF2-40B4-BE49-F238E27FC236}">
                <a16:creationId xmlns:a16="http://schemas.microsoft.com/office/drawing/2014/main" id="{BDE02714-7C27-8D41-51B3-A9C407DB9B4F}"/>
              </a:ext>
            </a:extLst>
          </p:cNvPr>
          <p:cNvSpPr>
            <a:spLocks noGrp="1"/>
          </p:cNvSpPr>
          <p:nvPr userDrawn="1">
            <p:ph type="dt" sz="half" idx="10"/>
          </p:nvPr>
        </p:nvSpPr>
        <p:spPr>
          <a:xfrm>
            <a:off x="657225" y="6400800"/>
            <a:ext cx="2743200" cy="266700"/>
          </a:xfrm>
        </p:spPr>
        <p:txBody>
          <a:bodyPr/>
          <a:lstStyle/>
          <a:p>
            <a:r>
              <a:rPr lang="en-US" altLang="zh-CN" dirty="0"/>
              <a:t>03/10/2025</a:t>
            </a:r>
            <a:fld id="{4D63035D-22A0-4334-A9AE-2457016C8B47}" type="datetime1">
              <a:rPr lang="en-US" smtClean="0"/>
              <a:t>4/15/26</a:t>
            </a:fld>
            <a:endParaRPr lang="en-US"/>
          </a:p>
        </p:txBody>
      </p:sp>
      <p:sp>
        <p:nvSpPr>
          <p:cNvPr id="10" name="Footer Placeholder 4">
            <a:extLst>
              <a:ext uri="{FF2B5EF4-FFF2-40B4-BE49-F238E27FC236}">
                <a16:creationId xmlns:a16="http://schemas.microsoft.com/office/drawing/2014/main" id="{CDA94B75-E618-5656-FC34-228692F1BC8F}"/>
              </a:ext>
            </a:extLst>
          </p:cNvPr>
          <p:cNvSpPr>
            <a:spLocks noGrp="1"/>
          </p:cNvSpPr>
          <p:nvPr userDrawn="1">
            <p:ph type="ftr" sz="quarter" idx="11"/>
          </p:nvPr>
        </p:nvSpPr>
        <p:spPr>
          <a:xfrm>
            <a:off x="3800475" y="6400800"/>
            <a:ext cx="3657600" cy="266700"/>
          </a:xfrm>
        </p:spPr>
        <p:txBody>
          <a:bodyPr/>
          <a:lstStyle/>
          <a:p>
            <a:r>
              <a:rPr lang="en-US"/>
              <a:t>Sample Footer Text</a:t>
            </a:r>
          </a:p>
        </p:txBody>
      </p:sp>
      <p:sp>
        <p:nvSpPr>
          <p:cNvPr id="9" name="Slide Number Placeholder 5">
            <a:extLst>
              <a:ext uri="{FF2B5EF4-FFF2-40B4-BE49-F238E27FC236}">
                <a16:creationId xmlns:a16="http://schemas.microsoft.com/office/drawing/2014/main" id="{7827BC14-D194-8A9A-DE2E-F8CA4D63521D}"/>
              </a:ext>
            </a:extLst>
          </p:cNvPr>
          <p:cNvSpPr>
            <a:spLocks noGrp="1"/>
          </p:cNvSpPr>
          <p:nvPr userDrawn="1">
            <p:ph type="sldNum" sz="quarter" idx="12"/>
          </p:nvPr>
        </p:nvSpPr>
        <p:spPr>
          <a:xfrm>
            <a:off x="7858125" y="6400800"/>
            <a:ext cx="3657600" cy="266700"/>
          </a:xfrm>
        </p:spPr>
        <p:txBody>
          <a:bodyPr/>
          <a:lstStyle/>
          <a:p>
            <a:fld id="{CC057153-B650-4DEB-B370-79DDCFDCE934}" type="slidenum">
              <a:rPr lang="en-US" smtClean="0"/>
              <a:t>‹#›</a:t>
            </a:fld>
            <a:endParaRPr lang="en-US"/>
          </a:p>
        </p:txBody>
      </p:sp>
      <p:pic>
        <p:nvPicPr>
          <p:cNvPr id="4" name="Picture 3" descr="A blue sign with white text&#10;&#10;AI-generated content may be incorrect.">
            <a:extLst>
              <a:ext uri="{FF2B5EF4-FFF2-40B4-BE49-F238E27FC236}">
                <a16:creationId xmlns:a16="http://schemas.microsoft.com/office/drawing/2014/main" id="{70E20A58-90D3-6F29-32D6-CE6F35789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4535" y="6042269"/>
            <a:ext cx="5918200" cy="850900"/>
          </a:xfrm>
          <a:prstGeom prst="rect">
            <a:avLst/>
          </a:prstGeom>
        </p:spPr>
      </p:pic>
      <p:pic>
        <p:nvPicPr>
          <p:cNvPr id="6" name="Picture 5">
            <a:extLst>
              <a:ext uri="{FF2B5EF4-FFF2-40B4-BE49-F238E27FC236}">
                <a16:creationId xmlns:a16="http://schemas.microsoft.com/office/drawing/2014/main" id="{9CD0628F-3AC6-F0D8-8C80-19F13112A3F5}"/>
              </a:ext>
            </a:extLst>
          </p:cNvPr>
          <p:cNvPicPr>
            <a:picLocks noChangeAspect="1"/>
          </p:cNvPicPr>
          <p:nvPr userDrawn="1"/>
        </p:nvPicPr>
        <p:blipFill>
          <a:blip r:embed="rId3"/>
          <a:stretch>
            <a:fillRect/>
          </a:stretch>
        </p:blipFill>
        <p:spPr>
          <a:xfrm>
            <a:off x="0" y="3599165"/>
            <a:ext cx="2345635" cy="977348"/>
          </a:xfrm>
          <a:prstGeom prst="rect">
            <a:avLst/>
          </a:prstGeom>
        </p:spPr>
      </p:pic>
    </p:spTree>
    <p:extLst>
      <p:ext uri="{BB962C8B-B14F-4D97-AF65-F5344CB8AC3E}">
        <p14:creationId xmlns:p14="http://schemas.microsoft.com/office/powerpoint/2010/main" val="260982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0" tIns="0" rIns="0" bIns="0" rtlCol="0" anchor="b">
            <a:normAutofit/>
          </a:bodyPr>
          <a:lstStyle/>
          <a:p>
            <a:r>
              <a:rPr lang="en-US" sz="1311"/>
              <a:t>Click to edit Master title style</a:t>
            </a:r>
          </a:p>
        </p:txBody>
      </p:sp>
      <p:sp>
        <p:nvSpPr>
          <p:cNvPr id="3" name="Text Placeholder 2"/>
          <p:cNvSpPr>
            <a:spLocks noGrp="1"/>
          </p:cNvSpPr>
          <p:nvPr>
            <p:ph type="body" idx="1"/>
          </p:nvPr>
        </p:nvSpPr>
        <p:spPr>
          <a:xfrm>
            <a:off x="660400" y="1130300"/>
            <a:ext cx="10858500" cy="5003800"/>
          </a:xfrm>
          <a:prstGeom prst="rect">
            <a:avLst/>
          </a:prstGeom>
        </p:spPr>
        <p:txBody>
          <a:bodyPr vert="horz" lIns="0" tIns="0" rIns="0" bIns="0" rtlCol="0">
            <a:normAutofit/>
          </a:bodyPr>
          <a:lstStyle/>
          <a:p>
            <a:pPr lvl="0"/>
            <a:r>
              <a:rPr lang="en-US" sz="1311"/>
              <a:t>Click to edit Master text styles</a:t>
            </a:r>
            <a:endParaRPr lang="en-US"/>
          </a:p>
          <a:p>
            <a:pPr lvl="1"/>
            <a:r>
              <a:rPr lang="en-US" sz="1311"/>
              <a:t>Second level</a:t>
            </a:r>
          </a:p>
          <a:p>
            <a:pPr lvl="2"/>
            <a:r>
              <a:rPr lang="en-US" sz="1311"/>
              <a:t>Third level</a:t>
            </a:r>
          </a:p>
          <a:p>
            <a:pPr lvl="3"/>
            <a:r>
              <a:rPr lang="en-US" sz="1311"/>
              <a:t>Fourth level</a:t>
            </a:r>
          </a:p>
          <a:p>
            <a:pPr lvl="4"/>
            <a:r>
              <a:rPr lang="en-US" sz="1311"/>
              <a:t>Fifth level</a:t>
            </a:r>
          </a:p>
        </p:txBody>
      </p:sp>
      <p:sp>
        <p:nvSpPr>
          <p:cNvPr id="4" name="Slide Number Placeholder 6">
            <a:extLst>
              <a:ext uri="{FF2B5EF4-FFF2-40B4-BE49-F238E27FC236}">
                <a16:creationId xmlns:a16="http://schemas.microsoft.com/office/drawing/2014/main" id="{2D17ED90-CB91-6261-AB30-D74BC9BCE17E}"/>
              </a:ext>
            </a:extLst>
          </p:cNvPr>
          <p:cNvSpPr>
            <a:spLocks noGrp="1"/>
          </p:cNvSpPr>
          <p:nvPr>
            <p:ph type="sldNum" sz="quarter" idx="4"/>
          </p:nvPr>
        </p:nvSpPr>
        <p:spPr>
          <a:xfrm>
            <a:off x="7858125" y="6400800"/>
            <a:ext cx="3657600" cy="266700"/>
          </a:xfrm>
        </p:spPr>
        <p:txBody>
          <a:bodyPr/>
          <a:lstStyle>
            <a:lvl1pPr algn="r">
              <a:defRPr sz="1400"/>
            </a:lvl1pPr>
          </a:lstStyle>
          <a:p>
            <a:fld id="{CC057153-B650-4DEB-B370-79DDCFDCE934}" type="slidenum">
              <a:rPr lang="en-US" smtClean="0"/>
              <a:pPr/>
              <a:t>‹#›</a:t>
            </a:fld>
            <a:endParaRPr lang="en-US"/>
          </a:p>
        </p:txBody>
      </p:sp>
      <p:sp>
        <p:nvSpPr>
          <p:cNvPr id="5" name="Footer Placeholder 5">
            <a:extLst>
              <a:ext uri="{FF2B5EF4-FFF2-40B4-BE49-F238E27FC236}">
                <a16:creationId xmlns:a16="http://schemas.microsoft.com/office/drawing/2014/main" id="{142388CC-2E65-D68D-4447-8A8F96450C68}"/>
              </a:ext>
            </a:extLst>
          </p:cNvPr>
          <p:cNvSpPr>
            <a:spLocks noGrp="1"/>
          </p:cNvSpPr>
          <p:nvPr>
            <p:ph type="ftr" sz="quarter" idx="3"/>
          </p:nvPr>
        </p:nvSpPr>
        <p:spPr>
          <a:xfrm>
            <a:off x="3800475" y="6400800"/>
            <a:ext cx="3657600" cy="266700"/>
          </a:xfrm>
        </p:spPr>
        <p:txBody>
          <a:bodyPr/>
          <a:lstStyle>
            <a:lvl1pPr algn="ctr">
              <a:defRPr sz="1400"/>
            </a:lvl1pPr>
          </a:lstStyle>
          <a:p>
            <a:r>
              <a:rPr lang="en-US"/>
              <a:t>Sample Footer Text</a:t>
            </a:r>
          </a:p>
        </p:txBody>
      </p:sp>
      <p:sp>
        <p:nvSpPr>
          <p:cNvPr id="6" name="Date Placeholder 4">
            <a:extLst>
              <a:ext uri="{FF2B5EF4-FFF2-40B4-BE49-F238E27FC236}">
                <a16:creationId xmlns:a16="http://schemas.microsoft.com/office/drawing/2014/main" id="{694092E3-4CDD-E5DF-7DEB-51B0DF89861B}"/>
              </a:ext>
            </a:extLst>
          </p:cNvPr>
          <p:cNvSpPr>
            <a:spLocks noGrp="1"/>
          </p:cNvSpPr>
          <p:nvPr>
            <p:ph type="dt" sz="half" idx="2"/>
          </p:nvPr>
        </p:nvSpPr>
        <p:spPr>
          <a:xfrm>
            <a:off x="657225" y="6400800"/>
            <a:ext cx="2743200" cy="266700"/>
          </a:xfrm>
        </p:spPr>
        <p:txBody>
          <a:bodyPr/>
          <a:lstStyle>
            <a:lvl1pPr>
              <a:defRPr sz="1400"/>
            </a:lvl1pPr>
          </a:lstStyle>
          <a:p>
            <a:fld id="{12DB3EA1-DD0C-4B8D-8364-52024B4530F1}" type="datetime1">
              <a:rPr lang="en-US" smtClean="0"/>
              <a:pPr/>
              <a:t>4/15/26</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650" r:id="rId5"/>
    <p:sldLayoutId id="2147483711" r:id="rId6"/>
    <p:sldLayoutId id="2147483654" r:id="rId7"/>
    <p:sldLayoutId id="2147483758" r:id="rId8"/>
    <p:sldLayoutId id="2147483759" r:id="rId9"/>
    <p:sldLayoutId id="2147483705" r:id="rId10"/>
    <p:sldLayoutId id="2147483764" r:id="rId11"/>
    <p:sldLayoutId id="2147483665" r:id="rId12"/>
    <p:sldLayoutId id="2147483667" r:id="rId13"/>
    <p:sldLayoutId id="2147483677" r:id="rId14"/>
    <p:sldLayoutId id="2147483678" r:id="rId15"/>
    <p:sldLayoutId id="2147483697" r:id="rId16"/>
    <p:sldLayoutId id="2147483698" r:id="rId17"/>
    <p:sldLayoutId id="2147483760" r:id="rId18"/>
    <p:sldLayoutId id="2147483699" r:id="rId19"/>
    <p:sldLayoutId id="2147483762" r:id="rId20"/>
    <p:sldLayoutId id="2147483761" r:id="rId21"/>
    <p:sldLayoutId id="2147483661" r:id="rId22"/>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9E5E-86B8-B150-FA42-255333C2BE9E}"/>
              </a:ext>
            </a:extLst>
          </p:cNvPr>
          <p:cNvSpPr>
            <a:spLocks noGrp="1"/>
          </p:cNvSpPr>
          <p:nvPr>
            <p:ph type="title"/>
          </p:nvPr>
        </p:nvSpPr>
        <p:spPr>
          <a:xfrm>
            <a:off x="410227" y="355600"/>
            <a:ext cx="8201660" cy="2837603"/>
          </a:xfrm>
        </p:spPr>
        <p:txBody>
          <a:bodyPr/>
          <a:lstStyle/>
          <a:p>
            <a:r>
              <a:rPr lang="en-US" altLang="zh-CN" dirty="0"/>
              <a:t>Project Kickoff</a:t>
            </a:r>
            <a:endParaRPr lang="en-MK" dirty="0"/>
          </a:p>
        </p:txBody>
      </p:sp>
      <p:sp>
        <p:nvSpPr>
          <p:cNvPr id="3" name="Text Placeholder 2">
            <a:extLst>
              <a:ext uri="{FF2B5EF4-FFF2-40B4-BE49-F238E27FC236}">
                <a16:creationId xmlns:a16="http://schemas.microsoft.com/office/drawing/2014/main" id="{A0CFAD8D-550A-8BC9-2F14-E0F9403D5CCC}"/>
              </a:ext>
            </a:extLst>
          </p:cNvPr>
          <p:cNvSpPr>
            <a:spLocks noGrp="1"/>
          </p:cNvSpPr>
          <p:nvPr>
            <p:ph type="body" sz="quarter" idx="14"/>
          </p:nvPr>
        </p:nvSpPr>
        <p:spPr>
          <a:xfrm>
            <a:off x="1184584" y="3410465"/>
            <a:ext cx="6982460" cy="1100727"/>
          </a:xfrm>
        </p:spPr>
        <p:txBody>
          <a:bodyPr/>
          <a:lstStyle/>
          <a:p>
            <a:r>
              <a:rPr lang="en-US" altLang="zh-CN" dirty="0"/>
              <a:t>Let's set our project up for success</a:t>
            </a:r>
          </a:p>
          <a:p>
            <a:endParaRPr lang="en-MK" dirty="0"/>
          </a:p>
        </p:txBody>
      </p:sp>
      <p:sp>
        <p:nvSpPr>
          <p:cNvPr id="4" name="Content Placeholder 11">
            <a:extLst>
              <a:ext uri="{FF2B5EF4-FFF2-40B4-BE49-F238E27FC236}">
                <a16:creationId xmlns:a16="http://schemas.microsoft.com/office/drawing/2014/main" id="{E51C9690-03C2-7C5D-20BF-4F174AB97089}"/>
              </a:ext>
            </a:extLst>
          </p:cNvPr>
          <p:cNvSpPr txBox="1">
            <a:spLocks/>
          </p:cNvSpPr>
          <p:nvPr/>
        </p:nvSpPr>
        <p:spPr>
          <a:xfrm>
            <a:off x="3899202" y="4196435"/>
            <a:ext cx="2005584" cy="314757"/>
          </a:xfrm>
          <a:prstGeom prst="rect">
            <a:avLst/>
          </a:prstGeom>
        </p:spPr>
        <p:txBody>
          <a:bodyPr lIns="0" tIns="0" rIns="0" bIns="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Presenter Name</a:t>
            </a:r>
            <a:endParaRPr lang="zh-CN" altLang="en-US" dirty="0"/>
          </a:p>
        </p:txBody>
      </p:sp>
    </p:spTree>
    <p:extLst>
      <p:ext uri="{BB962C8B-B14F-4D97-AF65-F5344CB8AC3E}">
        <p14:creationId xmlns:p14="http://schemas.microsoft.com/office/powerpoint/2010/main" val="16989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A01E4-C1AA-5FF3-87D3-D36F76AE9EB1}"/>
              </a:ext>
            </a:extLst>
          </p:cNvPr>
          <p:cNvSpPr>
            <a:spLocks noGrp="1"/>
          </p:cNvSpPr>
          <p:nvPr>
            <p:ph type="title"/>
          </p:nvPr>
        </p:nvSpPr>
        <p:spPr/>
        <p:txBody>
          <a:bodyPr/>
          <a:lstStyle/>
          <a:p>
            <a:r>
              <a:rPr lang="en-US" altLang="zh-CN"/>
              <a:t>Thank You</a:t>
            </a:r>
            <a:endParaRPr lang="en-US"/>
          </a:p>
        </p:txBody>
      </p:sp>
      <p:pic>
        <p:nvPicPr>
          <p:cNvPr id="5" name="Picture Placeholder 4" descr="Woman standing in work conference room">
            <a:extLst>
              <a:ext uri="{FF2B5EF4-FFF2-40B4-BE49-F238E27FC236}">
                <a16:creationId xmlns:a16="http://schemas.microsoft.com/office/drawing/2014/main" id="{AAB18CD4-A387-CAD5-F0A9-F9DE4E62D2F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r="-14496"/>
          <a:stretch/>
        </p:blipFill>
        <p:spPr>
          <a:xfrm>
            <a:off x="0" y="-1"/>
            <a:ext cx="8646459" cy="6158753"/>
          </a:xfrm>
        </p:spPr>
      </p:pic>
    </p:spTree>
    <p:extLst>
      <p:ext uri="{BB962C8B-B14F-4D97-AF65-F5344CB8AC3E}">
        <p14:creationId xmlns:p14="http://schemas.microsoft.com/office/powerpoint/2010/main" val="171755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B085-9866-03FB-C7CF-C2F5DD5C50DB}"/>
              </a:ext>
            </a:extLst>
          </p:cNvPr>
          <p:cNvSpPr>
            <a:spLocks noGrp="1"/>
          </p:cNvSpPr>
          <p:nvPr>
            <p:ph type="title"/>
          </p:nvPr>
        </p:nvSpPr>
        <p:spPr>
          <a:xfrm>
            <a:off x="844000" y="831919"/>
            <a:ext cx="10504000" cy="1408934"/>
          </a:xfrm>
        </p:spPr>
        <p:txBody>
          <a:bodyPr/>
          <a:lstStyle/>
          <a:p>
            <a:r>
              <a:rPr lang="en-US"/>
              <a:t>Agenda</a:t>
            </a:r>
          </a:p>
        </p:txBody>
      </p:sp>
      <p:sp>
        <p:nvSpPr>
          <p:cNvPr id="7" name="Text Placeholder 6">
            <a:extLst>
              <a:ext uri="{FF2B5EF4-FFF2-40B4-BE49-F238E27FC236}">
                <a16:creationId xmlns:a16="http://schemas.microsoft.com/office/drawing/2014/main" id="{83088D31-710D-E617-5E6B-F9DDB9D92A75}"/>
              </a:ext>
            </a:extLst>
          </p:cNvPr>
          <p:cNvSpPr>
            <a:spLocks noGrp="1"/>
          </p:cNvSpPr>
          <p:nvPr>
            <p:ph type="body" sz="quarter" idx="25"/>
          </p:nvPr>
        </p:nvSpPr>
        <p:spPr>
          <a:xfrm>
            <a:off x="3796496" y="2489255"/>
            <a:ext cx="573373" cy="453356"/>
          </a:xfrm>
        </p:spPr>
        <p:txBody>
          <a:bodyPr/>
          <a:lstStyle/>
          <a:p>
            <a:r>
              <a:rPr lang="en-US"/>
              <a:t>01</a:t>
            </a:r>
          </a:p>
        </p:txBody>
      </p:sp>
      <p:sp>
        <p:nvSpPr>
          <p:cNvPr id="3" name="Text Placeholder 2">
            <a:extLst>
              <a:ext uri="{FF2B5EF4-FFF2-40B4-BE49-F238E27FC236}">
                <a16:creationId xmlns:a16="http://schemas.microsoft.com/office/drawing/2014/main" id="{EDE8B646-20D2-0822-FEC9-615FEF4979B4}"/>
              </a:ext>
            </a:extLst>
          </p:cNvPr>
          <p:cNvSpPr>
            <a:spLocks noGrp="1"/>
          </p:cNvSpPr>
          <p:nvPr>
            <p:ph type="body" sz="quarter" idx="21"/>
          </p:nvPr>
        </p:nvSpPr>
        <p:spPr>
          <a:xfrm>
            <a:off x="3796496" y="3128981"/>
            <a:ext cx="3338363" cy="923322"/>
          </a:xfrm>
        </p:spPr>
        <p:txBody>
          <a:bodyPr/>
          <a:lstStyle/>
          <a:p>
            <a:r>
              <a:rPr lang="en-US" altLang="zh-CN"/>
              <a:t>Project Overview</a:t>
            </a:r>
          </a:p>
          <a:p>
            <a:endParaRPr lang="en-US"/>
          </a:p>
        </p:txBody>
      </p:sp>
      <p:sp>
        <p:nvSpPr>
          <p:cNvPr id="8" name="Text Placeholder 7">
            <a:extLst>
              <a:ext uri="{FF2B5EF4-FFF2-40B4-BE49-F238E27FC236}">
                <a16:creationId xmlns:a16="http://schemas.microsoft.com/office/drawing/2014/main" id="{E958941A-D32D-630E-35B3-8C5CA5FE6491}"/>
              </a:ext>
            </a:extLst>
          </p:cNvPr>
          <p:cNvSpPr>
            <a:spLocks noGrp="1"/>
          </p:cNvSpPr>
          <p:nvPr>
            <p:ph type="body" sz="quarter" idx="26"/>
          </p:nvPr>
        </p:nvSpPr>
        <p:spPr>
          <a:xfrm>
            <a:off x="7577416" y="2488552"/>
            <a:ext cx="573373" cy="453356"/>
          </a:xfrm>
        </p:spPr>
        <p:txBody>
          <a:bodyPr/>
          <a:lstStyle/>
          <a:p>
            <a:r>
              <a:rPr lang="en-US"/>
              <a:t>02</a:t>
            </a:r>
          </a:p>
        </p:txBody>
      </p:sp>
      <p:sp>
        <p:nvSpPr>
          <p:cNvPr id="4" name="Text Placeholder 3">
            <a:extLst>
              <a:ext uri="{FF2B5EF4-FFF2-40B4-BE49-F238E27FC236}">
                <a16:creationId xmlns:a16="http://schemas.microsoft.com/office/drawing/2014/main" id="{886D8785-3B95-774B-F0BC-6D67C92CDBBB}"/>
              </a:ext>
            </a:extLst>
          </p:cNvPr>
          <p:cNvSpPr>
            <a:spLocks noGrp="1"/>
          </p:cNvSpPr>
          <p:nvPr>
            <p:ph type="body" sz="quarter" idx="22"/>
          </p:nvPr>
        </p:nvSpPr>
        <p:spPr>
          <a:xfrm>
            <a:off x="7577416" y="3128981"/>
            <a:ext cx="3338363" cy="923322"/>
          </a:xfrm>
        </p:spPr>
        <p:txBody>
          <a:bodyPr/>
          <a:lstStyle/>
          <a:p>
            <a:r>
              <a:rPr lang="en-US" altLang="zh-CN"/>
              <a:t>Team Introduction</a:t>
            </a:r>
          </a:p>
          <a:p>
            <a:endParaRPr lang="zh-CN" altLang="en-US"/>
          </a:p>
          <a:p>
            <a:endParaRPr lang="en-US"/>
          </a:p>
        </p:txBody>
      </p:sp>
      <p:sp>
        <p:nvSpPr>
          <p:cNvPr id="9" name="Text Placeholder 8">
            <a:extLst>
              <a:ext uri="{FF2B5EF4-FFF2-40B4-BE49-F238E27FC236}">
                <a16:creationId xmlns:a16="http://schemas.microsoft.com/office/drawing/2014/main" id="{A0877DF3-FA8A-EAE0-7489-4162228CA92E}"/>
              </a:ext>
            </a:extLst>
          </p:cNvPr>
          <p:cNvSpPr>
            <a:spLocks noGrp="1"/>
          </p:cNvSpPr>
          <p:nvPr>
            <p:ph type="body" sz="quarter" idx="27"/>
          </p:nvPr>
        </p:nvSpPr>
        <p:spPr>
          <a:xfrm>
            <a:off x="3796496" y="4384085"/>
            <a:ext cx="573373" cy="453356"/>
          </a:xfrm>
        </p:spPr>
        <p:txBody>
          <a:bodyPr/>
          <a:lstStyle/>
          <a:p>
            <a:r>
              <a:rPr lang="en-US"/>
              <a:t>03</a:t>
            </a:r>
          </a:p>
        </p:txBody>
      </p:sp>
      <p:sp>
        <p:nvSpPr>
          <p:cNvPr id="6" name="Text Placeholder 5">
            <a:extLst>
              <a:ext uri="{FF2B5EF4-FFF2-40B4-BE49-F238E27FC236}">
                <a16:creationId xmlns:a16="http://schemas.microsoft.com/office/drawing/2014/main" id="{7626B818-A74E-4E19-2507-5F6B04A706EB}"/>
              </a:ext>
            </a:extLst>
          </p:cNvPr>
          <p:cNvSpPr>
            <a:spLocks noGrp="1"/>
          </p:cNvSpPr>
          <p:nvPr>
            <p:ph type="body" sz="quarter" idx="24"/>
          </p:nvPr>
        </p:nvSpPr>
        <p:spPr>
          <a:xfrm>
            <a:off x="3796496" y="5043769"/>
            <a:ext cx="3338363" cy="923322"/>
          </a:xfrm>
        </p:spPr>
        <p:txBody>
          <a:bodyPr/>
          <a:lstStyle/>
          <a:p>
            <a:r>
              <a:rPr lang="en-US" altLang="zh-CN"/>
              <a:t>Project Timeline</a:t>
            </a:r>
          </a:p>
          <a:p>
            <a:endParaRPr lang="zh-CN" altLang="en-US"/>
          </a:p>
          <a:p>
            <a:endParaRPr lang="en-US"/>
          </a:p>
        </p:txBody>
      </p:sp>
      <p:sp>
        <p:nvSpPr>
          <p:cNvPr id="10" name="Text Placeholder 9">
            <a:extLst>
              <a:ext uri="{FF2B5EF4-FFF2-40B4-BE49-F238E27FC236}">
                <a16:creationId xmlns:a16="http://schemas.microsoft.com/office/drawing/2014/main" id="{BDC13DC4-F1F3-D51A-7E42-256736BE40B0}"/>
              </a:ext>
            </a:extLst>
          </p:cNvPr>
          <p:cNvSpPr>
            <a:spLocks noGrp="1"/>
          </p:cNvSpPr>
          <p:nvPr>
            <p:ph type="body" sz="quarter" idx="28"/>
          </p:nvPr>
        </p:nvSpPr>
        <p:spPr>
          <a:xfrm>
            <a:off x="7577416" y="4383382"/>
            <a:ext cx="573373" cy="453356"/>
          </a:xfrm>
        </p:spPr>
        <p:txBody>
          <a:bodyPr/>
          <a:lstStyle/>
          <a:p>
            <a:r>
              <a:rPr lang="en-US"/>
              <a:t>04</a:t>
            </a:r>
          </a:p>
        </p:txBody>
      </p:sp>
      <p:sp>
        <p:nvSpPr>
          <p:cNvPr id="5" name="Text Placeholder 4">
            <a:extLst>
              <a:ext uri="{FF2B5EF4-FFF2-40B4-BE49-F238E27FC236}">
                <a16:creationId xmlns:a16="http://schemas.microsoft.com/office/drawing/2014/main" id="{6CA4F4A2-CA96-443F-D43F-DFA2DC59E68F}"/>
              </a:ext>
            </a:extLst>
          </p:cNvPr>
          <p:cNvSpPr>
            <a:spLocks noGrp="1"/>
          </p:cNvSpPr>
          <p:nvPr>
            <p:ph type="body" sz="quarter" idx="23"/>
          </p:nvPr>
        </p:nvSpPr>
        <p:spPr>
          <a:xfrm>
            <a:off x="7577416" y="5043769"/>
            <a:ext cx="3338363" cy="923322"/>
          </a:xfrm>
        </p:spPr>
        <p:txBody>
          <a:bodyPr/>
          <a:lstStyle/>
          <a:p>
            <a:r>
              <a:rPr lang="en-US" altLang="zh-CN"/>
              <a:t>Objectives and Goals</a:t>
            </a:r>
          </a:p>
          <a:p>
            <a:endParaRPr lang="zh-CN" altLang="en-US"/>
          </a:p>
          <a:p>
            <a:endParaRPr lang="en-US"/>
          </a:p>
        </p:txBody>
      </p:sp>
    </p:spTree>
    <p:extLst>
      <p:ext uri="{BB962C8B-B14F-4D97-AF65-F5344CB8AC3E}">
        <p14:creationId xmlns:p14="http://schemas.microsoft.com/office/powerpoint/2010/main" val="383924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B16F-932C-9603-7D17-0B6C13E55EEF}"/>
              </a:ext>
            </a:extLst>
          </p:cNvPr>
          <p:cNvSpPr>
            <a:spLocks noGrp="1"/>
          </p:cNvSpPr>
          <p:nvPr>
            <p:ph type="title"/>
          </p:nvPr>
        </p:nvSpPr>
        <p:spPr>
          <a:xfrm>
            <a:off x="1107420" y="1130299"/>
            <a:ext cx="8510403" cy="1142367"/>
          </a:xfrm>
        </p:spPr>
        <p:txBody>
          <a:bodyPr/>
          <a:lstStyle/>
          <a:p>
            <a:r>
              <a:rPr lang="en-US" altLang="zh-CN" noProof="0"/>
              <a:t>Significance</a:t>
            </a:r>
            <a:endParaRPr lang="en-US"/>
          </a:p>
        </p:txBody>
      </p:sp>
      <p:sp>
        <p:nvSpPr>
          <p:cNvPr id="3" name="Text Placeholder 2">
            <a:extLst>
              <a:ext uri="{FF2B5EF4-FFF2-40B4-BE49-F238E27FC236}">
                <a16:creationId xmlns:a16="http://schemas.microsoft.com/office/drawing/2014/main" id="{44545257-1E31-1C21-84F9-F299E80C7650}"/>
              </a:ext>
            </a:extLst>
          </p:cNvPr>
          <p:cNvSpPr>
            <a:spLocks noGrp="1"/>
          </p:cNvSpPr>
          <p:nvPr>
            <p:ph type="body" idx="1"/>
          </p:nvPr>
        </p:nvSpPr>
        <p:spPr>
          <a:xfrm>
            <a:off x="1107421" y="2782957"/>
            <a:ext cx="2970894" cy="320850"/>
          </a:xfrm>
        </p:spPr>
        <p:txBody>
          <a:bodyPr/>
          <a:lstStyle/>
          <a:p>
            <a:r>
              <a:rPr lang="en-US" altLang="zh-CN"/>
              <a:t>Item Title</a:t>
            </a:r>
          </a:p>
        </p:txBody>
      </p:sp>
      <p:sp>
        <p:nvSpPr>
          <p:cNvPr id="4" name="Text Placeholder 3">
            <a:extLst>
              <a:ext uri="{FF2B5EF4-FFF2-40B4-BE49-F238E27FC236}">
                <a16:creationId xmlns:a16="http://schemas.microsoft.com/office/drawing/2014/main" id="{913CD7D7-CF46-569F-FBAE-20559860A16D}"/>
              </a:ext>
            </a:extLst>
          </p:cNvPr>
          <p:cNvSpPr>
            <a:spLocks noGrp="1"/>
          </p:cNvSpPr>
          <p:nvPr>
            <p:ph type="body" sz="quarter" idx="13"/>
          </p:nvPr>
        </p:nvSpPr>
        <p:spPr>
          <a:xfrm>
            <a:off x="1107420" y="3300177"/>
            <a:ext cx="2970895" cy="918497"/>
          </a:xfrm>
        </p:spPr>
        <p:txBody>
          <a:bodyPr/>
          <a:lstStyle/>
          <a:p>
            <a:r>
              <a:rPr lang="en-US" altLang="zh-CN"/>
              <a:t>Provide a detailed subitem that explains its focus and purpose clearly, offering concise insights.</a:t>
            </a:r>
          </a:p>
        </p:txBody>
      </p:sp>
      <p:sp>
        <p:nvSpPr>
          <p:cNvPr id="5" name="Text Placeholder 4">
            <a:extLst>
              <a:ext uri="{FF2B5EF4-FFF2-40B4-BE49-F238E27FC236}">
                <a16:creationId xmlns:a16="http://schemas.microsoft.com/office/drawing/2014/main" id="{32E611B3-B764-AE72-BA59-58BB24B00CC5}"/>
              </a:ext>
            </a:extLst>
          </p:cNvPr>
          <p:cNvSpPr>
            <a:spLocks noGrp="1"/>
          </p:cNvSpPr>
          <p:nvPr>
            <p:ph type="body" idx="14"/>
          </p:nvPr>
        </p:nvSpPr>
        <p:spPr>
          <a:xfrm>
            <a:off x="4802106" y="2782957"/>
            <a:ext cx="2970894" cy="320850"/>
          </a:xfrm>
        </p:spPr>
        <p:txBody>
          <a:bodyPr/>
          <a:lstStyle/>
          <a:p>
            <a:r>
              <a:rPr lang="en-US" altLang="zh-CN"/>
              <a:t>Item Title</a:t>
            </a:r>
          </a:p>
        </p:txBody>
      </p:sp>
      <p:sp>
        <p:nvSpPr>
          <p:cNvPr id="6" name="Text Placeholder 5">
            <a:extLst>
              <a:ext uri="{FF2B5EF4-FFF2-40B4-BE49-F238E27FC236}">
                <a16:creationId xmlns:a16="http://schemas.microsoft.com/office/drawing/2014/main" id="{769555F4-2F9B-FD12-7F0B-B94D8062E77E}"/>
              </a:ext>
            </a:extLst>
          </p:cNvPr>
          <p:cNvSpPr>
            <a:spLocks noGrp="1"/>
          </p:cNvSpPr>
          <p:nvPr>
            <p:ph type="body" sz="quarter" idx="15"/>
          </p:nvPr>
        </p:nvSpPr>
        <p:spPr>
          <a:xfrm>
            <a:off x="4802105" y="3300177"/>
            <a:ext cx="2970895" cy="918497"/>
          </a:xfrm>
        </p:spPr>
        <p:txBody>
          <a:bodyPr/>
          <a:lstStyle/>
          <a:p>
            <a:r>
              <a:rPr lang="en-US" altLang="zh-CN"/>
              <a:t>Provide a detailed subitem that explains its focus and purpose clearly, offering concise insights.</a:t>
            </a:r>
          </a:p>
        </p:txBody>
      </p:sp>
      <p:sp>
        <p:nvSpPr>
          <p:cNvPr id="7" name="Text Placeholder 6">
            <a:extLst>
              <a:ext uri="{FF2B5EF4-FFF2-40B4-BE49-F238E27FC236}">
                <a16:creationId xmlns:a16="http://schemas.microsoft.com/office/drawing/2014/main" id="{4570D9AB-0EFF-84ED-F638-2293B2A17CF8}"/>
              </a:ext>
            </a:extLst>
          </p:cNvPr>
          <p:cNvSpPr>
            <a:spLocks noGrp="1"/>
          </p:cNvSpPr>
          <p:nvPr>
            <p:ph type="body" idx="18"/>
          </p:nvPr>
        </p:nvSpPr>
        <p:spPr>
          <a:xfrm>
            <a:off x="1107421" y="4646559"/>
            <a:ext cx="2970894" cy="320850"/>
          </a:xfrm>
        </p:spPr>
        <p:txBody>
          <a:bodyPr/>
          <a:lstStyle/>
          <a:p>
            <a:r>
              <a:rPr lang="en-US" altLang="zh-CN"/>
              <a:t>Item Title</a:t>
            </a:r>
          </a:p>
        </p:txBody>
      </p:sp>
      <p:sp>
        <p:nvSpPr>
          <p:cNvPr id="8" name="Text Placeholder 7">
            <a:extLst>
              <a:ext uri="{FF2B5EF4-FFF2-40B4-BE49-F238E27FC236}">
                <a16:creationId xmlns:a16="http://schemas.microsoft.com/office/drawing/2014/main" id="{5FD4B8CF-B5B4-C5FC-01CB-054C517CFDC8}"/>
              </a:ext>
            </a:extLst>
          </p:cNvPr>
          <p:cNvSpPr>
            <a:spLocks noGrp="1"/>
          </p:cNvSpPr>
          <p:nvPr>
            <p:ph type="body" sz="quarter" idx="19"/>
          </p:nvPr>
        </p:nvSpPr>
        <p:spPr>
          <a:xfrm>
            <a:off x="1107420" y="5163779"/>
            <a:ext cx="2970895" cy="918497"/>
          </a:xfrm>
        </p:spPr>
        <p:txBody>
          <a:bodyPr/>
          <a:lstStyle/>
          <a:p>
            <a:r>
              <a:rPr lang="en-US" altLang="zh-CN"/>
              <a:t>Provide a detailed subitem that explains its focus and purpose clearly, offering concise insights.</a:t>
            </a:r>
          </a:p>
        </p:txBody>
      </p:sp>
      <p:sp>
        <p:nvSpPr>
          <p:cNvPr id="9" name="Text Placeholder 8">
            <a:extLst>
              <a:ext uri="{FF2B5EF4-FFF2-40B4-BE49-F238E27FC236}">
                <a16:creationId xmlns:a16="http://schemas.microsoft.com/office/drawing/2014/main" id="{32BBDD0D-968F-9C24-3988-2C23D3DA5914}"/>
              </a:ext>
            </a:extLst>
          </p:cNvPr>
          <p:cNvSpPr>
            <a:spLocks noGrp="1"/>
          </p:cNvSpPr>
          <p:nvPr>
            <p:ph type="body" idx="16"/>
          </p:nvPr>
        </p:nvSpPr>
        <p:spPr>
          <a:xfrm>
            <a:off x="4802106" y="4646559"/>
            <a:ext cx="2970894" cy="320850"/>
          </a:xfrm>
        </p:spPr>
        <p:txBody>
          <a:bodyPr/>
          <a:lstStyle/>
          <a:p>
            <a:r>
              <a:rPr lang="en-US" altLang="zh-CN"/>
              <a:t>Item Title</a:t>
            </a:r>
          </a:p>
        </p:txBody>
      </p:sp>
      <p:sp>
        <p:nvSpPr>
          <p:cNvPr id="10" name="Text Placeholder 9">
            <a:extLst>
              <a:ext uri="{FF2B5EF4-FFF2-40B4-BE49-F238E27FC236}">
                <a16:creationId xmlns:a16="http://schemas.microsoft.com/office/drawing/2014/main" id="{337141F0-3B40-24EA-F7F5-143DE504D60F}"/>
              </a:ext>
            </a:extLst>
          </p:cNvPr>
          <p:cNvSpPr>
            <a:spLocks noGrp="1"/>
          </p:cNvSpPr>
          <p:nvPr>
            <p:ph type="body" sz="quarter" idx="17"/>
          </p:nvPr>
        </p:nvSpPr>
        <p:spPr>
          <a:xfrm>
            <a:off x="4802105" y="5163779"/>
            <a:ext cx="2970895" cy="918497"/>
          </a:xfrm>
        </p:spPr>
        <p:txBody>
          <a:bodyPr/>
          <a:lstStyle/>
          <a:p>
            <a:r>
              <a:rPr lang="en-US" altLang="zh-CN"/>
              <a:t>Provide a detailed subitem that explains its focus and purpose clearly, offering concise insights.</a:t>
            </a:r>
          </a:p>
        </p:txBody>
      </p:sp>
    </p:spTree>
    <p:extLst>
      <p:ext uri="{BB962C8B-B14F-4D97-AF65-F5344CB8AC3E}">
        <p14:creationId xmlns:p14="http://schemas.microsoft.com/office/powerpoint/2010/main" val="64990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2FE89-65A5-F314-4B7A-F875458689C9}"/>
              </a:ext>
            </a:extLst>
          </p:cNvPr>
          <p:cNvSpPr>
            <a:spLocks noGrp="1"/>
          </p:cNvSpPr>
          <p:nvPr>
            <p:ph type="title"/>
          </p:nvPr>
        </p:nvSpPr>
        <p:spPr>
          <a:xfrm>
            <a:off x="678085" y="355600"/>
            <a:ext cx="8201660" cy="2837603"/>
          </a:xfrm>
        </p:spPr>
        <p:txBody>
          <a:bodyPr/>
          <a:lstStyle/>
          <a:p>
            <a:r>
              <a:rPr lang="en-US" altLang="zh-CN"/>
              <a:t>Objectives and Goals</a:t>
            </a:r>
            <a:endParaRPr lang="zh-CN" altLang="en-US"/>
          </a:p>
        </p:txBody>
      </p:sp>
      <p:sp>
        <p:nvSpPr>
          <p:cNvPr id="2" name="Text Placeholder 3">
            <a:extLst>
              <a:ext uri="{FF2B5EF4-FFF2-40B4-BE49-F238E27FC236}">
                <a16:creationId xmlns:a16="http://schemas.microsoft.com/office/drawing/2014/main" id="{1441A72C-4CD4-1B85-2F2C-9519DFBA483A}"/>
              </a:ext>
            </a:extLst>
          </p:cNvPr>
          <p:cNvSpPr>
            <a:spLocks noGrp="1"/>
          </p:cNvSpPr>
          <p:nvPr>
            <p:ph type="body" sz="quarter" idx="14"/>
          </p:nvPr>
        </p:nvSpPr>
        <p:spPr>
          <a:xfrm>
            <a:off x="678085" y="3465211"/>
            <a:ext cx="6982460" cy="1100727"/>
          </a:xfrm>
        </p:spPr>
        <p:txBody>
          <a:bodyPr/>
          <a:lstStyle/>
          <a:p>
            <a:r>
              <a:rPr lang="en-US" altLang="zh-CN"/>
              <a:t>Outline the primary objectives and goals of the project</a:t>
            </a:r>
          </a:p>
          <a:p>
            <a:pPr lvl="0"/>
            <a:endParaRPr lang="en-US" altLang="zh-CN"/>
          </a:p>
        </p:txBody>
      </p:sp>
    </p:spTree>
    <p:extLst>
      <p:ext uri="{BB962C8B-B14F-4D97-AF65-F5344CB8AC3E}">
        <p14:creationId xmlns:p14="http://schemas.microsoft.com/office/powerpoint/2010/main" val="321309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F286D-FED2-6E11-7AC6-606B0BC4C5A0}"/>
              </a:ext>
            </a:extLst>
          </p:cNvPr>
          <p:cNvSpPr>
            <a:spLocks noGrp="1"/>
          </p:cNvSpPr>
          <p:nvPr>
            <p:ph type="title"/>
          </p:nvPr>
        </p:nvSpPr>
        <p:spPr>
          <a:xfrm>
            <a:off x="6985613" y="1130300"/>
            <a:ext cx="4361688" cy="2095430"/>
          </a:xfrm>
        </p:spPr>
        <p:txBody>
          <a:bodyPr/>
          <a:lstStyle/>
          <a:p>
            <a:r>
              <a:rPr lang="en-US" altLang="zh-CN" noProof="0"/>
              <a:t>Primary Objectives</a:t>
            </a:r>
            <a:endParaRPr lang="zh-CN" altLang="en-US"/>
          </a:p>
        </p:txBody>
      </p:sp>
      <p:pic>
        <p:nvPicPr>
          <p:cNvPr id="5" name="Picture 41" descr="A close-up of a dart board">
            <a:extLst>
              <a:ext uri="{FF2B5EF4-FFF2-40B4-BE49-F238E27FC236}">
                <a16:creationId xmlns:a16="http://schemas.microsoft.com/office/drawing/2014/main" id="{FBF23317-15FD-F59D-516A-61D365229593}"/>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844000" y="1130300"/>
            <a:ext cx="5767509" cy="4895779"/>
          </a:xfrm>
        </p:spPr>
      </p:pic>
      <p:sp>
        <p:nvSpPr>
          <p:cNvPr id="3" name="Content Placeholder 2">
            <a:extLst>
              <a:ext uri="{FF2B5EF4-FFF2-40B4-BE49-F238E27FC236}">
                <a16:creationId xmlns:a16="http://schemas.microsoft.com/office/drawing/2014/main" id="{3BCA4E98-6CBC-C288-2361-8063FC5AB741}"/>
              </a:ext>
            </a:extLst>
          </p:cNvPr>
          <p:cNvSpPr>
            <a:spLocks noGrp="1"/>
          </p:cNvSpPr>
          <p:nvPr>
            <p:ph sz="quarter" idx="14"/>
          </p:nvPr>
        </p:nvSpPr>
        <p:spPr>
          <a:xfrm>
            <a:off x="6985613" y="3429000"/>
            <a:ext cx="4343323" cy="2597080"/>
          </a:xfrm>
        </p:spPr>
        <p:txBody>
          <a:bodyPr/>
          <a:lstStyle/>
          <a:p>
            <a:r>
              <a:rPr lang="en-US" altLang="zh-CN"/>
              <a:t>Provide an extended and exhaustive explanation that thoroughly covers all critical aspects of this section. Expand on each point with comprehensive examples, data, and actionable recommendations. Address potential challenges and implications and offer practical solutions to ensure clarity and usefulness. Integrate case studies or real-world examples to enhance relatability and engagement. Summarize the most important takeaways, reinforcing the audience's understanding and retention of the key ideas.</a:t>
            </a:r>
          </a:p>
        </p:txBody>
      </p:sp>
    </p:spTree>
    <p:extLst>
      <p:ext uri="{BB962C8B-B14F-4D97-AF65-F5344CB8AC3E}">
        <p14:creationId xmlns:p14="http://schemas.microsoft.com/office/powerpoint/2010/main" val="400463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1FBC-C8AD-43A3-BEBA-C7E012582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5F9B5-7577-9C00-9013-E02439FC1171}"/>
              </a:ext>
            </a:extLst>
          </p:cNvPr>
          <p:cNvSpPr>
            <a:spLocks noGrp="1"/>
          </p:cNvSpPr>
          <p:nvPr>
            <p:ph type="title"/>
          </p:nvPr>
        </p:nvSpPr>
        <p:spPr>
          <a:xfrm>
            <a:off x="1107420" y="1130299"/>
            <a:ext cx="8510403" cy="1142367"/>
          </a:xfrm>
        </p:spPr>
        <p:txBody>
          <a:bodyPr/>
          <a:lstStyle/>
          <a:p>
            <a:r>
              <a:rPr lang="en-US" noProof="0"/>
              <a:t>Meet the Team</a:t>
            </a:r>
            <a:endParaRPr lang="en-US"/>
          </a:p>
        </p:txBody>
      </p:sp>
      <p:sp>
        <p:nvSpPr>
          <p:cNvPr id="3" name="Text Placeholder 2">
            <a:extLst>
              <a:ext uri="{FF2B5EF4-FFF2-40B4-BE49-F238E27FC236}">
                <a16:creationId xmlns:a16="http://schemas.microsoft.com/office/drawing/2014/main" id="{64C63A69-45B0-0984-EB9D-D45E1ABCF3F1}"/>
              </a:ext>
            </a:extLst>
          </p:cNvPr>
          <p:cNvSpPr>
            <a:spLocks noGrp="1"/>
          </p:cNvSpPr>
          <p:nvPr>
            <p:ph type="body" idx="1"/>
          </p:nvPr>
        </p:nvSpPr>
        <p:spPr>
          <a:xfrm>
            <a:off x="1107421" y="2782957"/>
            <a:ext cx="2970894" cy="320850"/>
          </a:xfrm>
        </p:spPr>
        <p:txBody>
          <a:bodyPr/>
          <a:lstStyle/>
          <a:p>
            <a:r>
              <a:rPr lang="en-US" altLang="zh-CN"/>
              <a:t>Item Title</a:t>
            </a:r>
          </a:p>
        </p:txBody>
      </p:sp>
      <p:sp>
        <p:nvSpPr>
          <p:cNvPr id="4" name="Text Placeholder 3">
            <a:extLst>
              <a:ext uri="{FF2B5EF4-FFF2-40B4-BE49-F238E27FC236}">
                <a16:creationId xmlns:a16="http://schemas.microsoft.com/office/drawing/2014/main" id="{6F41061D-EA3F-107B-C070-9F12F65FF715}"/>
              </a:ext>
            </a:extLst>
          </p:cNvPr>
          <p:cNvSpPr>
            <a:spLocks noGrp="1"/>
          </p:cNvSpPr>
          <p:nvPr>
            <p:ph type="body" sz="quarter" idx="13"/>
          </p:nvPr>
        </p:nvSpPr>
        <p:spPr>
          <a:xfrm>
            <a:off x="1107420" y="3300177"/>
            <a:ext cx="2970895" cy="918497"/>
          </a:xfrm>
        </p:spPr>
        <p:txBody>
          <a:bodyPr/>
          <a:lstStyle/>
          <a:p>
            <a:r>
              <a:rPr lang="en-US" altLang="zh-CN"/>
              <a:t>Provide a detailed subitem that explains its focus and purpose clearly, offering concise insights.</a:t>
            </a:r>
          </a:p>
          <a:p>
            <a:endParaRPr lang="zh-CN" altLang="en-US"/>
          </a:p>
        </p:txBody>
      </p:sp>
      <p:sp>
        <p:nvSpPr>
          <p:cNvPr id="5" name="Text Placeholder 4">
            <a:extLst>
              <a:ext uri="{FF2B5EF4-FFF2-40B4-BE49-F238E27FC236}">
                <a16:creationId xmlns:a16="http://schemas.microsoft.com/office/drawing/2014/main" id="{870629B4-9C1E-97D9-F585-0B788EA8434A}"/>
              </a:ext>
            </a:extLst>
          </p:cNvPr>
          <p:cNvSpPr>
            <a:spLocks noGrp="1"/>
          </p:cNvSpPr>
          <p:nvPr>
            <p:ph type="body" idx="18"/>
          </p:nvPr>
        </p:nvSpPr>
        <p:spPr>
          <a:xfrm>
            <a:off x="1107421" y="4646559"/>
            <a:ext cx="2970894" cy="320850"/>
          </a:xfrm>
        </p:spPr>
        <p:txBody>
          <a:bodyPr/>
          <a:lstStyle/>
          <a:p>
            <a:r>
              <a:rPr lang="en-US" altLang="zh-CN"/>
              <a:t>Item Title</a:t>
            </a:r>
          </a:p>
        </p:txBody>
      </p:sp>
      <p:sp>
        <p:nvSpPr>
          <p:cNvPr id="6" name="Text Placeholder 5">
            <a:extLst>
              <a:ext uri="{FF2B5EF4-FFF2-40B4-BE49-F238E27FC236}">
                <a16:creationId xmlns:a16="http://schemas.microsoft.com/office/drawing/2014/main" id="{0BC32D0B-0744-ED6B-82A4-4908CBE1E875}"/>
              </a:ext>
            </a:extLst>
          </p:cNvPr>
          <p:cNvSpPr>
            <a:spLocks noGrp="1"/>
          </p:cNvSpPr>
          <p:nvPr>
            <p:ph type="body" sz="quarter" idx="19"/>
          </p:nvPr>
        </p:nvSpPr>
        <p:spPr>
          <a:xfrm>
            <a:off x="1107420" y="5163779"/>
            <a:ext cx="2970895" cy="918497"/>
          </a:xfrm>
        </p:spPr>
        <p:txBody>
          <a:bodyPr/>
          <a:lstStyle/>
          <a:p>
            <a:r>
              <a:rPr lang="en-US" altLang="zh-CN"/>
              <a:t>Provide a detailed subitem that explains its focus and purpose clearly, offering concise insights.</a:t>
            </a:r>
          </a:p>
          <a:p>
            <a:endParaRPr lang="zh-CN" altLang="en-US"/>
          </a:p>
        </p:txBody>
      </p:sp>
      <p:pic>
        <p:nvPicPr>
          <p:cNvPr id="8" name="Picture Placeholder 9" descr="A group of people putting their hands together">
            <a:extLst>
              <a:ext uri="{FF2B5EF4-FFF2-40B4-BE49-F238E27FC236}">
                <a16:creationId xmlns:a16="http://schemas.microsoft.com/office/drawing/2014/main" id="{66FE44B5-1389-67AF-0C54-CCB1B56B1D15}"/>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a:stretch/>
        </p:blipFill>
        <p:spPr>
          <a:xfrm>
            <a:off x="5063067" y="2691208"/>
            <a:ext cx="6196604" cy="3331705"/>
          </a:xfrm>
        </p:spPr>
      </p:pic>
    </p:spTree>
    <p:extLst>
      <p:ext uri="{BB962C8B-B14F-4D97-AF65-F5344CB8AC3E}">
        <p14:creationId xmlns:p14="http://schemas.microsoft.com/office/powerpoint/2010/main" val="181797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9161-41F5-4F45-4BC2-F919553CC766}"/>
              </a:ext>
            </a:extLst>
          </p:cNvPr>
          <p:cNvSpPr>
            <a:spLocks noGrp="1"/>
          </p:cNvSpPr>
          <p:nvPr>
            <p:ph type="title"/>
          </p:nvPr>
        </p:nvSpPr>
        <p:spPr>
          <a:xfrm>
            <a:off x="1107420" y="1130299"/>
            <a:ext cx="8510403" cy="1142367"/>
          </a:xfrm>
        </p:spPr>
        <p:txBody>
          <a:bodyPr/>
          <a:lstStyle/>
          <a:p>
            <a:r>
              <a:rPr lang="en-US" noProof="0"/>
              <a:t>Roles and Responsibilities</a:t>
            </a:r>
            <a:endParaRPr lang="en-US"/>
          </a:p>
        </p:txBody>
      </p:sp>
      <p:sp>
        <p:nvSpPr>
          <p:cNvPr id="3" name="Text Placeholder 2">
            <a:extLst>
              <a:ext uri="{FF2B5EF4-FFF2-40B4-BE49-F238E27FC236}">
                <a16:creationId xmlns:a16="http://schemas.microsoft.com/office/drawing/2014/main" id="{76DDCA29-99EE-EDE7-04E6-6CAD6E29E0B2}"/>
              </a:ext>
            </a:extLst>
          </p:cNvPr>
          <p:cNvSpPr>
            <a:spLocks noGrp="1"/>
          </p:cNvSpPr>
          <p:nvPr>
            <p:ph type="body" idx="1"/>
          </p:nvPr>
        </p:nvSpPr>
        <p:spPr>
          <a:xfrm>
            <a:off x="1107421" y="2782957"/>
            <a:ext cx="2970894" cy="320850"/>
          </a:xfrm>
        </p:spPr>
        <p:txBody>
          <a:bodyPr/>
          <a:lstStyle/>
          <a:p>
            <a:r>
              <a:rPr lang="en-US" altLang="zh-CN"/>
              <a:t>Item Title</a:t>
            </a:r>
          </a:p>
        </p:txBody>
      </p:sp>
      <p:sp>
        <p:nvSpPr>
          <p:cNvPr id="4" name="Text Placeholder 3">
            <a:extLst>
              <a:ext uri="{FF2B5EF4-FFF2-40B4-BE49-F238E27FC236}">
                <a16:creationId xmlns:a16="http://schemas.microsoft.com/office/drawing/2014/main" id="{28A6C630-5DCA-431F-9C47-33CE7D44D748}"/>
              </a:ext>
            </a:extLst>
          </p:cNvPr>
          <p:cNvSpPr>
            <a:spLocks noGrp="1"/>
          </p:cNvSpPr>
          <p:nvPr>
            <p:ph type="body" sz="quarter" idx="13"/>
          </p:nvPr>
        </p:nvSpPr>
        <p:spPr>
          <a:xfrm>
            <a:off x="1107420" y="3300177"/>
            <a:ext cx="2970895" cy="918497"/>
          </a:xfrm>
        </p:spPr>
        <p:txBody>
          <a:bodyPr/>
          <a:lstStyle/>
          <a:p>
            <a:r>
              <a:rPr lang="en-US" altLang="zh-CN"/>
              <a:t>Provide a detailed subitem that explains its focus and purpose clearly, offering concise insights.</a:t>
            </a:r>
          </a:p>
        </p:txBody>
      </p:sp>
      <p:sp>
        <p:nvSpPr>
          <p:cNvPr id="5" name="Text Placeholder 4">
            <a:extLst>
              <a:ext uri="{FF2B5EF4-FFF2-40B4-BE49-F238E27FC236}">
                <a16:creationId xmlns:a16="http://schemas.microsoft.com/office/drawing/2014/main" id="{B390F30E-0B0F-3F09-584B-E6E0C8481AF9}"/>
              </a:ext>
            </a:extLst>
          </p:cNvPr>
          <p:cNvSpPr>
            <a:spLocks noGrp="1"/>
          </p:cNvSpPr>
          <p:nvPr>
            <p:ph type="body" idx="14"/>
          </p:nvPr>
        </p:nvSpPr>
        <p:spPr>
          <a:xfrm>
            <a:off x="4802106" y="2782957"/>
            <a:ext cx="2970894" cy="320850"/>
          </a:xfrm>
        </p:spPr>
        <p:txBody>
          <a:bodyPr/>
          <a:lstStyle/>
          <a:p>
            <a:r>
              <a:rPr lang="en-US" altLang="zh-CN"/>
              <a:t>Item Title</a:t>
            </a:r>
          </a:p>
        </p:txBody>
      </p:sp>
      <p:sp>
        <p:nvSpPr>
          <p:cNvPr id="6" name="Text Placeholder 5">
            <a:extLst>
              <a:ext uri="{FF2B5EF4-FFF2-40B4-BE49-F238E27FC236}">
                <a16:creationId xmlns:a16="http://schemas.microsoft.com/office/drawing/2014/main" id="{23AD1D38-712E-AF69-B7E4-8A1855B9B312}"/>
              </a:ext>
            </a:extLst>
          </p:cNvPr>
          <p:cNvSpPr>
            <a:spLocks noGrp="1"/>
          </p:cNvSpPr>
          <p:nvPr>
            <p:ph type="body" sz="quarter" idx="15"/>
          </p:nvPr>
        </p:nvSpPr>
        <p:spPr>
          <a:xfrm>
            <a:off x="4802105" y="3300177"/>
            <a:ext cx="2970895" cy="918497"/>
          </a:xfrm>
        </p:spPr>
        <p:txBody>
          <a:bodyPr/>
          <a:lstStyle/>
          <a:p>
            <a:r>
              <a:rPr lang="en-US" altLang="zh-CN"/>
              <a:t>Provide a detailed subitem that explains its focus and purpose clearly, offering concise insights.</a:t>
            </a:r>
          </a:p>
        </p:txBody>
      </p:sp>
      <p:sp>
        <p:nvSpPr>
          <p:cNvPr id="7" name="Text Placeholder 6">
            <a:extLst>
              <a:ext uri="{FF2B5EF4-FFF2-40B4-BE49-F238E27FC236}">
                <a16:creationId xmlns:a16="http://schemas.microsoft.com/office/drawing/2014/main" id="{B5D1BC39-66D0-70E5-AA9B-4245EEC063B6}"/>
              </a:ext>
            </a:extLst>
          </p:cNvPr>
          <p:cNvSpPr>
            <a:spLocks noGrp="1"/>
          </p:cNvSpPr>
          <p:nvPr>
            <p:ph type="body" idx="20"/>
          </p:nvPr>
        </p:nvSpPr>
        <p:spPr>
          <a:xfrm>
            <a:off x="8548006" y="2782957"/>
            <a:ext cx="2970894" cy="320850"/>
          </a:xfrm>
        </p:spPr>
        <p:txBody>
          <a:bodyPr/>
          <a:lstStyle/>
          <a:p>
            <a:r>
              <a:rPr lang="en-US" altLang="zh-CN"/>
              <a:t>Item Title</a:t>
            </a:r>
          </a:p>
        </p:txBody>
      </p:sp>
      <p:sp>
        <p:nvSpPr>
          <p:cNvPr id="8" name="Text Placeholder 7">
            <a:extLst>
              <a:ext uri="{FF2B5EF4-FFF2-40B4-BE49-F238E27FC236}">
                <a16:creationId xmlns:a16="http://schemas.microsoft.com/office/drawing/2014/main" id="{0E2BAD01-5F86-FF5F-2EB0-4A7BACFFF71A}"/>
              </a:ext>
            </a:extLst>
          </p:cNvPr>
          <p:cNvSpPr>
            <a:spLocks noGrp="1"/>
          </p:cNvSpPr>
          <p:nvPr>
            <p:ph type="body" sz="quarter" idx="21"/>
          </p:nvPr>
        </p:nvSpPr>
        <p:spPr>
          <a:xfrm>
            <a:off x="8548005" y="3300177"/>
            <a:ext cx="2970895" cy="918497"/>
          </a:xfrm>
        </p:spPr>
        <p:txBody>
          <a:bodyPr/>
          <a:lstStyle/>
          <a:p>
            <a:r>
              <a:rPr lang="en-US" altLang="zh-CN"/>
              <a:t>Provide a detailed subitem that explains its focus and purpose clearly, offering concise insights.</a:t>
            </a:r>
          </a:p>
        </p:txBody>
      </p:sp>
      <p:sp>
        <p:nvSpPr>
          <p:cNvPr id="9" name="Text Placeholder 8">
            <a:extLst>
              <a:ext uri="{FF2B5EF4-FFF2-40B4-BE49-F238E27FC236}">
                <a16:creationId xmlns:a16="http://schemas.microsoft.com/office/drawing/2014/main" id="{632A7D86-30EF-EB3C-DCCD-D40F94087E76}"/>
              </a:ext>
            </a:extLst>
          </p:cNvPr>
          <p:cNvSpPr>
            <a:spLocks noGrp="1"/>
          </p:cNvSpPr>
          <p:nvPr>
            <p:ph type="body" idx="18"/>
          </p:nvPr>
        </p:nvSpPr>
        <p:spPr>
          <a:xfrm>
            <a:off x="1107421" y="4646559"/>
            <a:ext cx="2970894" cy="320850"/>
          </a:xfrm>
        </p:spPr>
        <p:txBody>
          <a:bodyPr/>
          <a:lstStyle/>
          <a:p>
            <a:r>
              <a:rPr lang="en-US" altLang="zh-CN"/>
              <a:t>Item Title</a:t>
            </a:r>
          </a:p>
        </p:txBody>
      </p:sp>
      <p:sp>
        <p:nvSpPr>
          <p:cNvPr id="10" name="Text Placeholder 9">
            <a:extLst>
              <a:ext uri="{FF2B5EF4-FFF2-40B4-BE49-F238E27FC236}">
                <a16:creationId xmlns:a16="http://schemas.microsoft.com/office/drawing/2014/main" id="{43DA5119-36FD-2428-6BB0-0A5678EB3263}"/>
              </a:ext>
            </a:extLst>
          </p:cNvPr>
          <p:cNvSpPr>
            <a:spLocks noGrp="1"/>
          </p:cNvSpPr>
          <p:nvPr>
            <p:ph type="body" sz="quarter" idx="19"/>
          </p:nvPr>
        </p:nvSpPr>
        <p:spPr>
          <a:xfrm>
            <a:off x="1107420" y="5163779"/>
            <a:ext cx="2970895" cy="918497"/>
          </a:xfrm>
        </p:spPr>
        <p:txBody>
          <a:bodyPr/>
          <a:lstStyle/>
          <a:p>
            <a:r>
              <a:rPr lang="en-US" altLang="zh-CN"/>
              <a:t>Provide a detailed subitem that explains its focus and purpose clearly, offering concise insights.</a:t>
            </a:r>
          </a:p>
        </p:txBody>
      </p:sp>
      <p:sp>
        <p:nvSpPr>
          <p:cNvPr id="11" name="Text Placeholder 10">
            <a:extLst>
              <a:ext uri="{FF2B5EF4-FFF2-40B4-BE49-F238E27FC236}">
                <a16:creationId xmlns:a16="http://schemas.microsoft.com/office/drawing/2014/main" id="{D8B1BFC3-99E5-1529-4AE4-3807102C8C71}"/>
              </a:ext>
            </a:extLst>
          </p:cNvPr>
          <p:cNvSpPr>
            <a:spLocks noGrp="1"/>
          </p:cNvSpPr>
          <p:nvPr>
            <p:ph type="body" idx="16"/>
          </p:nvPr>
        </p:nvSpPr>
        <p:spPr>
          <a:xfrm>
            <a:off x="4802106" y="4646559"/>
            <a:ext cx="2970894" cy="320850"/>
          </a:xfrm>
        </p:spPr>
        <p:txBody>
          <a:bodyPr/>
          <a:lstStyle/>
          <a:p>
            <a:r>
              <a:rPr lang="en-US" altLang="zh-CN"/>
              <a:t>Item Title</a:t>
            </a:r>
          </a:p>
        </p:txBody>
      </p:sp>
      <p:sp>
        <p:nvSpPr>
          <p:cNvPr id="12" name="Text Placeholder 11">
            <a:extLst>
              <a:ext uri="{FF2B5EF4-FFF2-40B4-BE49-F238E27FC236}">
                <a16:creationId xmlns:a16="http://schemas.microsoft.com/office/drawing/2014/main" id="{FAF08F6D-1033-D7EF-A5D7-CB33ACBDF861}"/>
              </a:ext>
            </a:extLst>
          </p:cNvPr>
          <p:cNvSpPr>
            <a:spLocks noGrp="1"/>
          </p:cNvSpPr>
          <p:nvPr>
            <p:ph type="body" sz="quarter" idx="17"/>
          </p:nvPr>
        </p:nvSpPr>
        <p:spPr>
          <a:xfrm>
            <a:off x="4802105" y="5163779"/>
            <a:ext cx="2970895" cy="918497"/>
          </a:xfrm>
        </p:spPr>
        <p:txBody>
          <a:bodyPr/>
          <a:lstStyle/>
          <a:p>
            <a:r>
              <a:rPr lang="en-US" altLang="zh-CN"/>
              <a:t>Provide a detailed subitem that explains its focus and purpose clearly, offering concise insights.</a:t>
            </a:r>
          </a:p>
        </p:txBody>
      </p:sp>
    </p:spTree>
    <p:extLst>
      <p:ext uri="{BB962C8B-B14F-4D97-AF65-F5344CB8AC3E}">
        <p14:creationId xmlns:p14="http://schemas.microsoft.com/office/powerpoint/2010/main" val="146976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805E2-C0DB-541A-D649-C762779D1BF8}"/>
              </a:ext>
            </a:extLst>
          </p:cNvPr>
          <p:cNvSpPr>
            <a:spLocks noGrp="1"/>
          </p:cNvSpPr>
          <p:nvPr>
            <p:ph type="title"/>
          </p:nvPr>
        </p:nvSpPr>
        <p:spPr>
          <a:xfrm>
            <a:off x="678085" y="355600"/>
            <a:ext cx="8201660" cy="2837603"/>
          </a:xfrm>
        </p:spPr>
        <p:txBody>
          <a:bodyPr/>
          <a:lstStyle/>
          <a:p>
            <a:r>
              <a:rPr lang="en-US" altLang="zh-CN"/>
              <a:t>Project Timeline</a:t>
            </a:r>
            <a:endParaRPr lang="zh-CN" altLang="en-US"/>
          </a:p>
        </p:txBody>
      </p:sp>
      <p:sp>
        <p:nvSpPr>
          <p:cNvPr id="2" name="Text Placeholder 3">
            <a:extLst>
              <a:ext uri="{FF2B5EF4-FFF2-40B4-BE49-F238E27FC236}">
                <a16:creationId xmlns:a16="http://schemas.microsoft.com/office/drawing/2014/main" id="{643CCF0C-A386-9D58-6E47-9C28E00235BF}"/>
              </a:ext>
            </a:extLst>
          </p:cNvPr>
          <p:cNvSpPr>
            <a:spLocks noGrp="1"/>
          </p:cNvSpPr>
          <p:nvPr>
            <p:ph type="body" sz="quarter" idx="14"/>
          </p:nvPr>
        </p:nvSpPr>
        <p:spPr>
          <a:xfrm>
            <a:off x="678085" y="3465211"/>
            <a:ext cx="6982460" cy="1100727"/>
          </a:xfrm>
        </p:spPr>
        <p:txBody>
          <a:bodyPr/>
          <a:lstStyle/>
          <a:p>
            <a:r>
              <a:rPr lang="en-US" altLang="zh-CN"/>
              <a:t>Provide a timeline for the project's key milestones and phases</a:t>
            </a:r>
          </a:p>
          <a:p>
            <a:pPr lvl="0"/>
            <a:endParaRPr lang="en-US" altLang="zh-CN"/>
          </a:p>
        </p:txBody>
      </p:sp>
    </p:spTree>
    <p:extLst>
      <p:ext uri="{BB962C8B-B14F-4D97-AF65-F5344CB8AC3E}">
        <p14:creationId xmlns:p14="http://schemas.microsoft.com/office/powerpoint/2010/main" val="153005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250C-8C14-1D48-6B01-CEDB63FDC543}"/>
              </a:ext>
            </a:extLst>
          </p:cNvPr>
          <p:cNvSpPr>
            <a:spLocks noGrp="1"/>
          </p:cNvSpPr>
          <p:nvPr>
            <p:ph type="title"/>
          </p:nvPr>
        </p:nvSpPr>
        <p:spPr>
          <a:xfrm>
            <a:off x="1107420" y="1130299"/>
            <a:ext cx="8510403" cy="1142367"/>
          </a:xfrm>
        </p:spPr>
        <p:txBody>
          <a:bodyPr/>
          <a:lstStyle/>
          <a:p>
            <a:r>
              <a:rPr lang="en-US" noProof="0"/>
              <a:t>Milestones</a:t>
            </a:r>
            <a:endParaRPr lang="en-US"/>
          </a:p>
        </p:txBody>
      </p:sp>
      <p:pic>
        <p:nvPicPr>
          <p:cNvPr id="12" name="Picture Placeholder 6" descr="Several silver trophies are arranged in a row.">
            <a:extLst>
              <a:ext uri="{FF2B5EF4-FFF2-40B4-BE49-F238E27FC236}">
                <a16:creationId xmlns:a16="http://schemas.microsoft.com/office/drawing/2014/main" id="{B6D5BF68-C390-55B4-4904-31A0B41C8E95}"/>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a:stretch/>
        </p:blipFill>
        <p:spPr>
          <a:xfrm>
            <a:off x="1107422" y="2714114"/>
            <a:ext cx="3286779" cy="3144803"/>
          </a:xfrm>
        </p:spPr>
      </p:pic>
      <p:sp>
        <p:nvSpPr>
          <p:cNvPr id="4" name="Text Placeholder 3">
            <a:extLst>
              <a:ext uri="{FF2B5EF4-FFF2-40B4-BE49-F238E27FC236}">
                <a16:creationId xmlns:a16="http://schemas.microsoft.com/office/drawing/2014/main" id="{BBFF8C57-122B-F089-4AB2-1C1C8990D3C5}"/>
              </a:ext>
            </a:extLst>
          </p:cNvPr>
          <p:cNvSpPr>
            <a:spLocks noGrp="1"/>
          </p:cNvSpPr>
          <p:nvPr>
            <p:ph type="body" idx="14"/>
          </p:nvPr>
        </p:nvSpPr>
        <p:spPr>
          <a:xfrm>
            <a:off x="4802106" y="2782957"/>
            <a:ext cx="2970894" cy="320850"/>
          </a:xfrm>
        </p:spPr>
        <p:txBody>
          <a:bodyPr/>
          <a:lstStyle/>
          <a:p>
            <a:r>
              <a:rPr lang="en-US" altLang="zh-CN"/>
              <a:t>Item Title</a:t>
            </a:r>
          </a:p>
        </p:txBody>
      </p:sp>
      <p:sp>
        <p:nvSpPr>
          <p:cNvPr id="5" name="Text Placeholder 4">
            <a:extLst>
              <a:ext uri="{FF2B5EF4-FFF2-40B4-BE49-F238E27FC236}">
                <a16:creationId xmlns:a16="http://schemas.microsoft.com/office/drawing/2014/main" id="{445D9D75-F74C-C0E1-5119-1A2A502E9262}"/>
              </a:ext>
            </a:extLst>
          </p:cNvPr>
          <p:cNvSpPr>
            <a:spLocks noGrp="1"/>
          </p:cNvSpPr>
          <p:nvPr>
            <p:ph type="body" sz="quarter" idx="15"/>
          </p:nvPr>
        </p:nvSpPr>
        <p:spPr>
          <a:xfrm>
            <a:off x="4802105" y="3300177"/>
            <a:ext cx="2970895" cy="918497"/>
          </a:xfrm>
        </p:spPr>
        <p:txBody>
          <a:bodyPr/>
          <a:lstStyle/>
          <a:p>
            <a:r>
              <a:rPr lang="en-US" altLang="zh-CN"/>
              <a:t>Provide a detailed subitem that explains its focus and purpose clearly, offering concise insights.</a:t>
            </a:r>
          </a:p>
        </p:txBody>
      </p:sp>
      <p:sp>
        <p:nvSpPr>
          <p:cNvPr id="6" name="Text Placeholder 5">
            <a:extLst>
              <a:ext uri="{FF2B5EF4-FFF2-40B4-BE49-F238E27FC236}">
                <a16:creationId xmlns:a16="http://schemas.microsoft.com/office/drawing/2014/main" id="{44DC7C8A-CB19-D61C-F22A-B6D1CC1AE18B}"/>
              </a:ext>
            </a:extLst>
          </p:cNvPr>
          <p:cNvSpPr>
            <a:spLocks noGrp="1"/>
          </p:cNvSpPr>
          <p:nvPr>
            <p:ph type="body" idx="16"/>
          </p:nvPr>
        </p:nvSpPr>
        <p:spPr>
          <a:xfrm>
            <a:off x="4802106" y="4646559"/>
            <a:ext cx="2970894" cy="320850"/>
          </a:xfrm>
        </p:spPr>
        <p:txBody>
          <a:bodyPr/>
          <a:lstStyle/>
          <a:p>
            <a:r>
              <a:rPr lang="en-US" altLang="zh-CN"/>
              <a:t>Item Title</a:t>
            </a:r>
          </a:p>
        </p:txBody>
      </p:sp>
      <p:sp>
        <p:nvSpPr>
          <p:cNvPr id="7" name="Text Placeholder 6">
            <a:extLst>
              <a:ext uri="{FF2B5EF4-FFF2-40B4-BE49-F238E27FC236}">
                <a16:creationId xmlns:a16="http://schemas.microsoft.com/office/drawing/2014/main" id="{1562892E-D2D8-7566-E5BD-247A943CE49F}"/>
              </a:ext>
            </a:extLst>
          </p:cNvPr>
          <p:cNvSpPr>
            <a:spLocks noGrp="1"/>
          </p:cNvSpPr>
          <p:nvPr>
            <p:ph type="body" sz="quarter" idx="17"/>
          </p:nvPr>
        </p:nvSpPr>
        <p:spPr>
          <a:xfrm>
            <a:off x="4802105" y="5163779"/>
            <a:ext cx="2970895" cy="918497"/>
          </a:xfrm>
        </p:spPr>
        <p:txBody>
          <a:bodyPr/>
          <a:lstStyle/>
          <a:p>
            <a:r>
              <a:rPr lang="en-US" altLang="zh-CN"/>
              <a:t>Provide a detailed subitem that explains its focus and purpose clearly, offering concise insights.</a:t>
            </a:r>
          </a:p>
        </p:txBody>
      </p:sp>
      <p:sp>
        <p:nvSpPr>
          <p:cNvPr id="8" name="Text Placeholder 7">
            <a:extLst>
              <a:ext uri="{FF2B5EF4-FFF2-40B4-BE49-F238E27FC236}">
                <a16:creationId xmlns:a16="http://schemas.microsoft.com/office/drawing/2014/main" id="{C7BB024D-7A9C-5B5B-EB3D-8E841F63744F}"/>
              </a:ext>
            </a:extLst>
          </p:cNvPr>
          <p:cNvSpPr>
            <a:spLocks noGrp="1"/>
          </p:cNvSpPr>
          <p:nvPr>
            <p:ph type="body" idx="20"/>
          </p:nvPr>
        </p:nvSpPr>
        <p:spPr>
          <a:xfrm>
            <a:off x="8548006" y="2782957"/>
            <a:ext cx="2970894" cy="320850"/>
          </a:xfrm>
        </p:spPr>
        <p:txBody>
          <a:bodyPr/>
          <a:lstStyle/>
          <a:p>
            <a:r>
              <a:rPr lang="en-US" altLang="zh-CN"/>
              <a:t>Item Title</a:t>
            </a:r>
          </a:p>
        </p:txBody>
      </p:sp>
      <p:sp>
        <p:nvSpPr>
          <p:cNvPr id="9" name="Text Placeholder 8">
            <a:extLst>
              <a:ext uri="{FF2B5EF4-FFF2-40B4-BE49-F238E27FC236}">
                <a16:creationId xmlns:a16="http://schemas.microsoft.com/office/drawing/2014/main" id="{E3238D08-43B7-DBB5-9FAD-F08963D5CC25}"/>
              </a:ext>
            </a:extLst>
          </p:cNvPr>
          <p:cNvSpPr>
            <a:spLocks noGrp="1"/>
          </p:cNvSpPr>
          <p:nvPr>
            <p:ph type="body" sz="quarter" idx="21"/>
          </p:nvPr>
        </p:nvSpPr>
        <p:spPr>
          <a:xfrm>
            <a:off x="8548005" y="3300177"/>
            <a:ext cx="2970895" cy="918497"/>
          </a:xfrm>
        </p:spPr>
        <p:txBody>
          <a:bodyPr/>
          <a:lstStyle/>
          <a:p>
            <a:r>
              <a:rPr lang="en-US" altLang="zh-CN"/>
              <a:t>Provide a detailed subitem that explains its focus and purpose clearly, offering concise insights.</a:t>
            </a:r>
          </a:p>
        </p:txBody>
      </p:sp>
      <p:sp>
        <p:nvSpPr>
          <p:cNvPr id="10" name="Text Placeholder 9">
            <a:extLst>
              <a:ext uri="{FF2B5EF4-FFF2-40B4-BE49-F238E27FC236}">
                <a16:creationId xmlns:a16="http://schemas.microsoft.com/office/drawing/2014/main" id="{DE32804C-5E06-4588-C6EC-159E53B22FEF}"/>
              </a:ext>
            </a:extLst>
          </p:cNvPr>
          <p:cNvSpPr>
            <a:spLocks noGrp="1"/>
          </p:cNvSpPr>
          <p:nvPr>
            <p:ph type="body" idx="22"/>
          </p:nvPr>
        </p:nvSpPr>
        <p:spPr>
          <a:xfrm>
            <a:off x="8548006" y="4646559"/>
            <a:ext cx="2970894" cy="320850"/>
          </a:xfrm>
        </p:spPr>
        <p:txBody>
          <a:bodyPr/>
          <a:lstStyle/>
          <a:p>
            <a:r>
              <a:rPr lang="en-US" altLang="zh-CN"/>
              <a:t>Item Title</a:t>
            </a:r>
          </a:p>
        </p:txBody>
      </p:sp>
      <p:sp>
        <p:nvSpPr>
          <p:cNvPr id="11" name="Text Placeholder 10">
            <a:extLst>
              <a:ext uri="{FF2B5EF4-FFF2-40B4-BE49-F238E27FC236}">
                <a16:creationId xmlns:a16="http://schemas.microsoft.com/office/drawing/2014/main" id="{88D8E7A1-4E3D-E57E-565B-A3F896DAD2CB}"/>
              </a:ext>
            </a:extLst>
          </p:cNvPr>
          <p:cNvSpPr>
            <a:spLocks noGrp="1"/>
          </p:cNvSpPr>
          <p:nvPr>
            <p:ph type="body" sz="quarter" idx="23"/>
          </p:nvPr>
        </p:nvSpPr>
        <p:spPr>
          <a:xfrm>
            <a:off x="8548005" y="5163779"/>
            <a:ext cx="2970895" cy="918497"/>
          </a:xfrm>
        </p:spPr>
        <p:txBody>
          <a:bodyPr/>
          <a:lstStyle/>
          <a:p>
            <a:r>
              <a:rPr lang="en-US" altLang="zh-CN"/>
              <a:t>Provide a detailed subitem that explains its focus and purpose clearly, offering concise insights.</a:t>
            </a:r>
          </a:p>
        </p:txBody>
      </p:sp>
    </p:spTree>
    <p:extLst>
      <p:ext uri="{BB962C8B-B14F-4D97-AF65-F5344CB8AC3E}">
        <p14:creationId xmlns:p14="http://schemas.microsoft.com/office/powerpoint/2010/main" val="90840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THEME" val="template.pptx"/>
</p:tagLst>
</file>

<file path=ppt/theme/theme1.xml><?xml version="1.0" encoding="utf-8"?>
<a:theme xmlns:a="http://schemas.openxmlformats.org/drawingml/2006/main" name="Custom">
  <a:themeElements>
    <a:clrScheme name="Custom 4">
      <a:dk1>
        <a:srgbClr val="000000"/>
      </a:dk1>
      <a:lt1>
        <a:srgbClr val="FFFFFF"/>
      </a:lt1>
      <a:dk2>
        <a:srgbClr val="0E2841"/>
      </a:dk2>
      <a:lt2>
        <a:srgbClr val="E8E8E8"/>
      </a:lt2>
      <a:accent1>
        <a:srgbClr val="0B5AA4"/>
      </a:accent1>
      <a:accent2>
        <a:srgbClr val="F69400"/>
      </a:accent2>
      <a:accent3>
        <a:srgbClr val="196B24"/>
      </a:accent3>
      <a:accent4>
        <a:srgbClr val="1B72BB"/>
      </a:accent4>
      <a:accent5>
        <a:srgbClr val="A02B93"/>
      </a:accent5>
      <a:accent6>
        <a:srgbClr val="4EA72E"/>
      </a:accent6>
      <a:hlink>
        <a:srgbClr val="467886"/>
      </a:hlink>
      <a:folHlink>
        <a:srgbClr val="96607D"/>
      </a:folHlink>
    </a:clrScheme>
    <a:fontScheme name="Costum 1">
      <a:majorFont>
        <a:latin typeface="Century Gothic"/>
        <a:ea typeface=""/>
        <a:cs typeface=""/>
      </a:majorFont>
      <a:minorFont>
        <a:latin typeface="Corbe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8de0ec0-4312-429b-9ba4-a6f7899b86f2" xsi:nil="true"/>
    <_ip_UnifiedCompliancePolicyProperties xmlns="http://schemas.microsoft.com/sharepoint/v3" xsi:nil="true"/>
    <lcf76f155ced4ddcb4097134ff3c332f xmlns="21705155-b4ce-4c69-95dc-4fd6cb8c55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67FBBEFD40724CA20725D6B3094130" ma:contentTypeVersion="14" ma:contentTypeDescription="Create a new document." ma:contentTypeScope="" ma:versionID="b563ecc397a77cd5d82b22a852f9d63c">
  <xsd:schema xmlns:xsd="http://www.w3.org/2001/XMLSchema" xmlns:xs="http://www.w3.org/2001/XMLSchema" xmlns:p="http://schemas.microsoft.com/office/2006/metadata/properties" xmlns:ns1="http://schemas.microsoft.com/sharepoint/v3" xmlns:ns2="21705155-b4ce-4c69-95dc-4fd6cb8c5571" xmlns:ns3="38de0ec0-4312-429b-9ba4-a6f7899b86f2" targetNamespace="http://schemas.microsoft.com/office/2006/metadata/properties" ma:root="true" ma:fieldsID="514fef1a96c1431b584933149cb0dc9f" ns1:_="" ns2:_="" ns3:_="">
    <xsd:import namespace="http://schemas.microsoft.com/sharepoint/v3"/>
    <xsd:import namespace="21705155-b4ce-4c69-95dc-4fd6cb8c5571"/>
    <xsd:import namespace="38de0ec0-4312-429b-9ba4-a6f7899b86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05155-b4ce-4c69-95dc-4fd6cb8c557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de0ec0-4312-429b-9ba4-a6f7899b86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1ef2866-7176-4fd6-ae15-58358271bbbc}" ma:internalName="TaxCatchAll" ma:showField="CatchAllData" ma:web="38de0ec0-4312-429b-9ba4-a6f7899b8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9F29D-32A6-409A-A026-DEBF052F78D5}">
  <ds:schemaRefs>
    <ds:schemaRef ds:uri="http://schemas.microsoft.com/sharepoint/v3/contenttype/forms"/>
  </ds:schemaRefs>
</ds:datastoreItem>
</file>

<file path=customXml/itemProps2.xml><?xml version="1.0" encoding="utf-8"?>
<ds:datastoreItem xmlns:ds="http://schemas.openxmlformats.org/officeDocument/2006/customXml" ds:itemID="{F2AE56A7-C0B1-422F-B93F-A1B9772F5342}">
  <ds:schemaRefs>
    <ds:schemaRef ds:uri="http://schemas.microsoft.com/office/2006/metadata/properties"/>
    <ds:schemaRef ds:uri="http://schemas.microsoft.com/office/infopath/2007/PartnerControls"/>
    <ds:schemaRef ds:uri="http://schemas.microsoft.com/sharepoint/v3"/>
    <ds:schemaRef ds:uri="38de0ec0-4312-429b-9ba4-a6f7899b86f2"/>
    <ds:schemaRef ds:uri="21705155-b4ce-4c69-95dc-4fd6cb8c5571"/>
  </ds:schemaRefs>
</ds:datastoreItem>
</file>

<file path=customXml/itemProps3.xml><?xml version="1.0" encoding="utf-8"?>
<ds:datastoreItem xmlns:ds="http://schemas.openxmlformats.org/officeDocument/2006/customXml" ds:itemID="{F5C30565-8F81-4B63-A6DA-15D20795E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05155-b4ce-4c69-95dc-4fd6cb8c5571"/>
    <ds:schemaRef ds:uri="38de0ec0-4312-429b-9ba4-a6f7899b8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283</TotalTime>
  <Words>406</Words>
  <Application>Microsoft Macintosh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等线</vt:lpstr>
      <vt:lpstr>Arial</vt:lpstr>
      <vt:lpstr>Century Gothic</vt:lpstr>
      <vt:lpstr>Corbel</vt:lpstr>
      <vt:lpstr>Custom</vt:lpstr>
      <vt:lpstr>Project Kickoff</vt:lpstr>
      <vt:lpstr>Agenda</vt:lpstr>
      <vt:lpstr>Significance</vt:lpstr>
      <vt:lpstr>Objectives and Goals</vt:lpstr>
      <vt:lpstr>Primary Objectives</vt:lpstr>
      <vt:lpstr>Meet the Team</vt:lpstr>
      <vt:lpstr>Roles and Responsibilities</vt:lpstr>
      <vt:lpstr>Project Timeline</vt:lpstr>
      <vt:lpstr>Milestones</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cp:keywords/>
  <dc:description/>
  <cp:lastModifiedBy>Ana Madevska Bogdanova</cp:lastModifiedBy>
  <cp:revision>64</cp:revision>
  <dcterms:modified xsi:type="dcterms:W3CDTF">2026-04-15T14:53:03Z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0x0101001867FBBEFD40724CA20725D6B3094130</vt:lpwstr>
  </property>
</Properties>
</file>